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6"/>
  </p:notesMasterIdLst>
  <p:handoutMasterIdLst>
    <p:handoutMasterId r:id="rId67"/>
  </p:handoutMasterIdLst>
  <p:sldIdLst>
    <p:sldId id="296" r:id="rId5"/>
    <p:sldId id="357" r:id="rId6"/>
    <p:sldId id="276" r:id="rId7"/>
    <p:sldId id="295" r:id="rId8"/>
    <p:sldId id="299" r:id="rId9"/>
    <p:sldId id="301" r:id="rId10"/>
    <p:sldId id="358" r:id="rId11"/>
    <p:sldId id="300" r:id="rId12"/>
    <p:sldId id="302" r:id="rId13"/>
    <p:sldId id="293" r:id="rId14"/>
    <p:sldId id="335" r:id="rId15"/>
    <p:sldId id="310" r:id="rId16"/>
    <p:sldId id="306" r:id="rId17"/>
    <p:sldId id="313" r:id="rId18"/>
    <p:sldId id="316" r:id="rId19"/>
    <p:sldId id="326" r:id="rId20"/>
    <p:sldId id="328" r:id="rId21"/>
    <p:sldId id="364" r:id="rId22"/>
    <p:sldId id="330" r:id="rId23"/>
    <p:sldId id="331" r:id="rId24"/>
    <p:sldId id="368" r:id="rId25"/>
    <p:sldId id="329" r:id="rId26"/>
    <p:sldId id="327" r:id="rId27"/>
    <p:sldId id="332" r:id="rId28"/>
    <p:sldId id="333" r:id="rId29"/>
    <p:sldId id="334" r:id="rId30"/>
    <p:sldId id="336" r:id="rId31"/>
    <p:sldId id="320" r:id="rId32"/>
    <p:sldId id="365" r:id="rId33"/>
    <p:sldId id="366" r:id="rId34"/>
    <p:sldId id="367" r:id="rId35"/>
    <p:sldId id="337" r:id="rId36"/>
    <p:sldId id="338" r:id="rId37"/>
    <p:sldId id="339" r:id="rId38"/>
    <p:sldId id="340" r:id="rId39"/>
    <p:sldId id="341" r:id="rId40"/>
    <p:sldId id="323" r:id="rId41"/>
    <p:sldId id="312" r:id="rId42"/>
    <p:sldId id="342" r:id="rId43"/>
    <p:sldId id="343" r:id="rId44"/>
    <p:sldId id="314" r:id="rId45"/>
    <p:sldId id="344" r:id="rId46"/>
    <p:sldId id="345" r:id="rId47"/>
    <p:sldId id="324" r:id="rId48"/>
    <p:sldId id="318" r:id="rId49"/>
    <p:sldId id="359" r:id="rId50"/>
    <p:sldId id="360" r:id="rId51"/>
    <p:sldId id="322" r:id="rId52"/>
    <p:sldId id="348" r:id="rId53"/>
    <p:sldId id="349" r:id="rId54"/>
    <p:sldId id="350" r:id="rId55"/>
    <p:sldId id="351" r:id="rId56"/>
    <p:sldId id="352" r:id="rId57"/>
    <p:sldId id="353" r:id="rId58"/>
    <p:sldId id="325" r:id="rId59"/>
    <p:sldId id="354" r:id="rId60"/>
    <p:sldId id="356" r:id="rId61"/>
    <p:sldId id="355" r:id="rId62"/>
    <p:sldId id="363" r:id="rId63"/>
    <p:sldId id="347" r:id="rId64"/>
    <p:sldId id="289" r:id="rId65"/>
  </p:sldIdLst>
  <p:sldSz cx="12192000" cy="6858000"/>
  <p:notesSz cx="4870450" cy="710406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36" userDrawn="1">
          <p15:clr>
            <a:srgbClr val="A4A3A4"/>
          </p15:clr>
        </p15:guide>
        <p15:guide id="2" pos="31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4400"/>
    <a:srgbClr val="C95B3A"/>
    <a:srgbClr val="446992"/>
    <a:srgbClr val="AEC2D8"/>
    <a:srgbClr val="98432A"/>
    <a:srgbClr val="44678D"/>
    <a:srgbClr val="263E5A"/>
    <a:srgbClr val="D6E0EB"/>
    <a:srgbClr val="728DAB"/>
    <a:srgbClr val="2D4C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256" autoAdjust="0"/>
  </p:normalViewPr>
  <p:slideViewPr>
    <p:cSldViewPr snapToGrid="0" showGuides="1">
      <p:cViewPr varScale="1">
        <p:scale>
          <a:sx n="82" d="100"/>
          <a:sy n="82" d="100"/>
        </p:scale>
        <p:origin x="720" y="77"/>
      </p:cViewPr>
      <p:guideLst>
        <p:guide orient="horz" pos="1536"/>
        <p:guide pos="312"/>
      </p:guideLst>
    </p:cSldViewPr>
  </p:slideViewPr>
  <p:outlineViewPr>
    <p:cViewPr>
      <p:scale>
        <a:sx n="33" d="100"/>
        <a:sy n="33" d="100"/>
      </p:scale>
      <p:origin x="0" y="-161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-23357"/>
    </p:cViewPr>
  </p:sorterViewPr>
  <p:notesViewPr>
    <p:cSldViewPr snapToGrid="0">
      <p:cViewPr varScale="1">
        <p:scale>
          <a:sx n="122" d="100"/>
          <a:sy n="122" d="100"/>
        </p:scale>
        <p:origin x="6040" y="19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presProps" Target="presProps.xml"/><Relationship Id="rId7" Type="http://schemas.openxmlformats.org/officeDocument/2006/relationships/slide" Target="slides/slide3.xml"/><Relationship Id="rId71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microsoft.com/office/2018/10/relationships/authors" Target="author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handoutMaster" Target="handoutMasters/handout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27E3961-5613-64C6-63C3-6085D0CDAE5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110528" cy="356437"/>
          </a:xfrm>
          <a:prstGeom prst="rect">
            <a:avLst/>
          </a:prstGeom>
        </p:spPr>
        <p:txBody>
          <a:bodyPr vert="horz" lIns="68411" tIns="34205" rIns="68411" bIns="34205" rtlCol="0"/>
          <a:lstStyle>
            <a:lvl1pPr algn="l">
              <a:defRPr sz="9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6D1F08-FF42-95F6-3130-AE63E560487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2758796" y="0"/>
            <a:ext cx="2110528" cy="356437"/>
          </a:xfrm>
          <a:prstGeom prst="rect">
            <a:avLst/>
          </a:prstGeom>
        </p:spPr>
        <p:txBody>
          <a:bodyPr vert="horz" lIns="68411" tIns="34205" rIns="68411" bIns="34205" rtlCol="0"/>
          <a:lstStyle>
            <a:lvl1pPr algn="r">
              <a:defRPr sz="900"/>
            </a:lvl1pPr>
          </a:lstStyle>
          <a:p>
            <a:fld id="{8CD26A2A-0A96-0647-84E5-C82F2EFD9474}" type="datetimeFigureOut">
              <a:rPr lang="en-US" smtClean="0"/>
              <a:t>6/25/2025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D5B35B-A046-EC3C-A80E-3D9D12C1498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747627"/>
            <a:ext cx="2110528" cy="356436"/>
          </a:xfrm>
          <a:prstGeom prst="rect">
            <a:avLst/>
          </a:prstGeom>
        </p:spPr>
        <p:txBody>
          <a:bodyPr vert="horz" lIns="68411" tIns="34205" rIns="68411" bIns="34205" rtlCol="0" anchor="b"/>
          <a:lstStyle>
            <a:lvl1pPr algn="l">
              <a:defRPr sz="9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02DDE3-703C-8B4C-9506-EC0A39AACDD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2758796" y="6747627"/>
            <a:ext cx="2110528" cy="356436"/>
          </a:xfrm>
          <a:prstGeom prst="rect">
            <a:avLst/>
          </a:prstGeom>
        </p:spPr>
        <p:txBody>
          <a:bodyPr vert="horz" lIns="68411" tIns="34205" rIns="68411" bIns="34205" rtlCol="0" anchor="b"/>
          <a:lstStyle>
            <a:lvl1pPr algn="r">
              <a:defRPr sz="900"/>
            </a:lvl1pPr>
          </a:lstStyle>
          <a:p>
            <a:fld id="{BB8DC1D1-B6C2-C644-8BF1-C34DBFFE1C7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34793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110528" cy="356437"/>
          </a:xfrm>
          <a:prstGeom prst="rect">
            <a:avLst/>
          </a:prstGeom>
        </p:spPr>
        <p:txBody>
          <a:bodyPr vert="horz" lIns="68411" tIns="34205" rIns="68411" bIns="34205" rtlCol="0"/>
          <a:lstStyle>
            <a:lvl1pPr algn="l">
              <a:defRPr sz="9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2758796" y="0"/>
            <a:ext cx="2110528" cy="356437"/>
          </a:xfrm>
          <a:prstGeom prst="rect">
            <a:avLst/>
          </a:prstGeom>
        </p:spPr>
        <p:txBody>
          <a:bodyPr vert="horz" lIns="68411" tIns="34205" rIns="68411" bIns="34205" rtlCol="0"/>
          <a:lstStyle>
            <a:lvl1pPr algn="r">
              <a:defRPr sz="900"/>
            </a:lvl1pPr>
          </a:lstStyle>
          <a:p>
            <a:fld id="{A2B40C3B-E28A-4854-8EDA-E7F8F6F6FFEF}" type="datetimeFigureOut">
              <a:rPr lang="zh-CN" altLang="en-US" smtClean="0"/>
              <a:t>2025/6/25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04800" y="889000"/>
            <a:ext cx="4260850" cy="239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8411" tIns="34205" rIns="68411" bIns="34205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487045" y="3418831"/>
            <a:ext cx="3896360" cy="2797225"/>
          </a:xfrm>
          <a:prstGeom prst="rect">
            <a:avLst/>
          </a:prstGeom>
        </p:spPr>
        <p:txBody>
          <a:bodyPr vert="horz" lIns="68411" tIns="34205" rIns="68411" bIns="34205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747627"/>
            <a:ext cx="2110528" cy="356436"/>
          </a:xfrm>
          <a:prstGeom prst="rect">
            <a:avLst/>
          </a:prstGeom>
        </p:spPr>
        <p:txBody>
          <a:bodyPr vert="horz" lIns="68411" tIns="34205" rIns="68411" bIns="34205" rtlCol="0" anchor="b"/>
          <a:lstStyle>
            <a:lvl1pPr algn="l">
              <a:defRPr sz="9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2758796" y="6747627"/>
            <a:ext cx="2110528" cy="356436"/>
          </a:xfrm>
          <a:prstGeom prst="rect">
            <a:avLst/>
          </a:prstGeom>
        </p:spPr>
        <p:txBody>
          <a:bodyPr vert="horz" lIns="68411" tIns="34205" rIns="68411" bIns="34205" rtlCol="0" anchor="b"/>
          <a:lstStyle>
            <a:lvl1pPr algn="r">
              <a:defRPr sz="900"/>
            </a:lvl1pPr>
          </a:lstStyle>
          <a:p>
            <a:fld id="{017105BD-6D6F-49DB-9DE4-D4A6452D7E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665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7105BD-6D6F-49DB-9DE4-D4A6452D7E5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91610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7105BD-6D6F-49DB-9DE4-D4A6452D7E5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43314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7105BD-6D6F-49DB-9DE4-D4A6452D7E5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19594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my-MM" dirty="0"/>
              <a:t>ဟယ်လို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7105BD-6D6F-49DB-9DE4-D4A6452D7E5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70107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my-MM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7105BD-6D6F-49DB-9DE4-D4A6452D7E5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85849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7105BD-6D6F-49DB-9DE4-D4A6452D7E5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24070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7105BD-6D6F-49DB-9DE4-D4A6452D7E5F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12143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my-MM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7105BD-6D6F-49DB-9DE4-D4A6452D7E5F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64473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my-MM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7105BD-6D6F-49DB-9DE4-D4A6452D7E5F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59544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7105BD-6D6F-49DB-9DE4-D4A6452D7E5F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35405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my-MM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7105BD-6D6F-49DB-9DE4-D4A6452D7E5F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28442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my-MM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7105BD-6D6F-49DB-9DE4-D4A6452D7E5F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38648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my-MM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7105BD-6D6F-49DB-9DE4-D4A6452D7E5F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5133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EC2501B-DEA6-190E-3633-E32F635B7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764" y="1986926"/>
            <a:ext cx="5257793" cy="2057441"/>
          </a:xfrm>
        </p:spPr>
        <p:txBody>
          <a:bodyPr>
            <a:noAutofit/>
          </a:bodyPr>
          <a:lstStyle/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cxnSp>
        <p:nvCxnSpPr>
          <p:cNvPr id="24" name="Straight Connector 2">
            <a:extLst>
              <a:ext uri="{FF2B5EF4-FFF2-40B4-BE49-F238E27FC236}">
                <a16:creationId xmlns:a16="http://schemas.microsoft.com/office/drawing/2014/main" id="{F1FCCFDB-D985-4322-AC87-F69214893708}"/>
              </a:ext>
            </a:extLst>
          </p:cNvPr>
          <p:cNvCxnSpPr/>
          <p:nvPr userDrawn="1"/>
        </p:nvCxnSpPr>
        <p:spPr>
          <a:xfrm>
            <a:off x="1509005" y="4172084"/>
            <a:ext cx="0" cy="760288"/>
          </a:xfrm>
          <a:prstGeom prst="line">
            <a:avLst/>
          </a:prstGeom>
          <a:noFill/>
          <a:ln w="19050" cap="flat" cmpd="sng" algn="ctr">
            <a:solidFill>
              <a:srgbClr val="D84400"/>
            </a:solidFill>
            <a:prstDash val="solid"/>
            <a:miter lim="800000"/>
          </a:ln>
          <a:effectLst/>
        </p:spPr>
      </p:cxnSp>
      <p:sp>
        <p:nvSpPr>
          <p:cNvPr id="27" name="Content placeholder 47" descr="Click icon to add picture">
            <a:extLst>
              <a:ext uri="{FF2B5EF4-FFF2-40B4-BE49-F238E27FC236}">
                <a16:creationId xmlns:a16="http://schemas.microsoft.com/office/drawing/2014/main" id="{EA8265B5-83C5-4AE9-88AB-3F2443B57F0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601366" y="4172084"/>
            <a:ext cx="1570612" cy="76028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800" b="0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noProof="0"/>
              <a:t>Click to edit Master title style </a:t>
            </a:r>
          </a:p>
        </p:txBody>
      </p:sp>
      <p:sp>
        <p:nvSpPr>
          <p:cNvPr id="47" name="Content placeholder 47">
            <a:extLst>
              <a:ext uri="{FF2B5EF4-FFF2-40B4-BE49-F238E27FC236}">
                <a16:creationId xmlns:a16="http://schemas.microsoft.com/office/drawing/2014/main" id="{0FFAAB58-ABE4-41AC-B94E-432936CE0301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6742557" y="821836"/>
            <a:ext cx="4405503" cy="5066346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altLang="zh-CN" noProof="0" dirty="0"/>
              <a:t>Click icon to add picture≈≈</a:t>
            </a:r>
          </a:p>
        </p:txBody>
      </p:sp>
      <p:sp>
        <p:nvSpPr>
          <p:cNvPr id="9" name="Freeform: Shape 11">
            <a:extLst>
              <a:ext uri="{FF2B5EF4-FFF2-40B4-BE49-F238E27FC236}">
                <a16:creationId xmlns:a16="http://schemas.microsoft.com/office/drawing/2014/main" id="{9ECA281C-F2CB-AE9D-DCD6-F94D3FEE2E67}"/>
              </a:ext>
            </a:extLst>
          </p:cNvPr>
          <p:cNvSpPr/>
          <p:nvPr userDrawn="1"/>
        </p:nvSpPr>
        <p:spPr>
          <a:xfrm>
            <a:off x="7441324" y="5568778"/>
            <a:ext cx="829927" cy="949454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66495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28">
          <p15:clr>
            <a:srgbClr val="FBAE40"/>
          </p15:clr>
        </p15:guide>
        <p15:guide id="2" orient="horz" pos="528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>
            <a:extLst>
              <a:ext uri="{FF2B5EF4-FFF2-40B4-BE49-F238E27FC236}">
                <a16:creationId xmlns:a16="http://schemas.microsoft.com/office/drawing/2014/main" id="{5518B595-5A04-0768-52B1-73F11E475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572" y="3435545"/>
            <a:ext cx="4253399" cy="1740114"/>
          </a:xfrm>
        </p:spPr>
        <p:txBody>
          <a:bodyPr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Freeform: Shape 4">
            <a:extLst>
              <a:ext uri="{FF2B5EF4-FFF2-40B4-BE49-F238E27FC236}">
                <a16:creationId xmlns:a16="http://schemas.microsoft.com/office/drawing/2014/main" id="{AE722AFD-22D7-4BD8-B055-3867C3800E16}"/>
              </a:ext>
            </a:extLst>
          </p:cNvPr>
          <p:cNvSpPr/>
          <p:nvPr userDrawn="1"/>
        </p:nvSpPr>
        <p:spPr>
          <a:xfrm>
            <a:off x="6282845" y="525294"/>
            <a:ext cx="1913128" cy="2140085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80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5D0355E4-3980-42A9-9376-74163520D39D}"/>
              </a:ext>
            </a:extLst>
          </p:cNvPr>
          <p:cNvSpPr/>
          <p:nvPr userDrawn="1"/>
        </p:nvSpPr>
        <p:spPr>
          <a:xfrm>
            <a:off x="8375472" y="496110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80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70174533-8C0E-4E82-A582-891A0555FA1F}"/>
              </a:ext>
            </a:extLst>
          </p:cNvPr>
          <p:cNvSpPr/>
          <p:nvPr userDrawn="1"/>
        </p:nvSpPr>
        <p:spPr>
          <a:xfrm>
            <a:off x="7328126" y="2310315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80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071E3938-A754-4D49-B509-249EE9BD83AB}"/>
              </a:ext>
            </a:extLst>
          </p:cNvPr>
          <p:cNvSpPr/>
          <p:nvPr userDrawn="1"/>
        </p:nvSpPr>
        <p:spPr>
          <a:xfrm>
            <a:off x="8375472" y="4095335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9D430ED-A815-4274-966C-8192C4230569}"/>
              </a:ext>
            </a:extLst>
          </p:cNvPr>
          <p:cNvSpPr/>
          <p:nvPr userDrawn="1"/>
        </p:nvSpPr>
        <p:spPr>
          <a:xfrm>
            <a:off x="9403474" y="2310314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800" dirty="0"/>
          </a:p>
        </p:txBody>
      </p:sp>
      <p:sp>
        <p:nvSpPr>
          <p:cNvPr id="24" name="Content placeholder 47" descr="Click icon to add picture">
            <a:extLst>
              <a:ext uri="{FF2B5EF4-FFF2-40B4-BE49-F238E27FC236}">
                <a16:creationId xmlns:a16="http://schemas.microsoft.com/office/drawing/2014/main" id="{5414CF94-2913-4AE7-AAC3-3D61FE74288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274027" y="1076241"/>
            <a:ext cx="1913128" cy="1054727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0" i="0">
                <a:solidFill>
                  <a:schemeClr val="bg1"/>
                </a:solidFill>
                <a:latin typeface="Abadi" panose="020B0604020104020204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</a:t>
            </a:r>
            <a:r>
              <a:rPr lang="zh-CN" altLang="en-US" dirty="0"/>
              <a:t> </a:t>
            </a:r>
            <a:r>
              <a:rPr lang="en-US" altLang="zh-CN" dirty="0"/>
              <a:t>Master title style </a:t>
            </a:r>
          </a:p>
        </p:txBody>
      </p:sp>
      <p:sp>
        <p:nvSpPr>
          <p:cNvPr id="26" name="Content placeholder 47" descr="Click icon to add picture">
            <a:extLst>
              <a:ext uri="{FF2B5EF4-FFF2-40B4-BE49-F238E27FC236}">
                <a16:creationId xmlns:a16="http://schemas.microsoft.com/office/drawing/2014/main" id="{3CE3485A-395E-4C5F-A00F-D230FF7CFB9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375472" y="1076241"/>
            <a:ext cx="1904890" cy="1054728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13000"/>
              </a:lnSpc>
              <a:buNone/>
              <a:defRPr sz="1800" b="0" i="0">
                <a:solidFill>
                  <a:schemeClr val="bg1"/>
                </a:solidFill>
                <a:latin typeface="Abadi" panose="020B0604020104020204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</a:t>
            </a:r>
            <a:r>
              <a:rPr lang="zh-CN" altLang="en-US" dirty="0"/>
              <a:t> </a:t>
            </a:r>
            <a:r>
              <a:rPr lang="en-US" altLang="zh-CN" dirty="0"/>
              <a:t>Master title style </a:t>
            </a:r>
          </a:p>
        </p:txBody>
      </p:sp>
      <p:sp>
        <p:nvSpPr>
          <p:cNvPr id="33" name="Content placeholder 47" descr="Click icon to add picture">
            <a:extLst>
              <a:ext uri="{FF2B5EF4-FFF2-40B4-BE49-F238E27FC236}">
                <a16:creationId xmlns:a16="http://schemas.microsoft.com/office/drawing/2014/main" id="{6A8DFBFF-5B07-49C6-ADB8-341FCD1E7531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321949" y="2844725"/>
            <a:ext cx="1914694" cy="1089194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13000"/>
              </a:lnSpc>
              <a:buNone/>
              <a:defRPr sz="1800" b="0" i="0">
                <a:solidFill>
                  <a:schemeClr val="bg1"/>
                </a:solidFill>
                <a:latin typeface="Abadi" panose="020B0604020104020204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34" name="Content placeholder 47" descr="Click icon to add picture">
            <a:extLst>
              <a:ext uri="{FF2B5EF4-FFF2-40B4-BE49-F238E27FC236}">
                <a16:creationId xmlns:a16="http://schemas.microsoft.com/office/drawing/2014/main" id="{1AC7F192-CFC3-470A-9467-330212C6F52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9409651" y="2826795"/>
            <a:ext cx="1913128" cy="1107124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13000"/>
              </a:lnSpc>
              <a:buNone/>
              <a:defRPr sz="1800" b="0" i="0">
                <a:solidFill>
                  <a:schemeClr val="bg1"/>
                </a:solidFill>
                <a:latin typeface="Abadi" panose="020B0604020104020204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35" name="Content placeholder 47" descr="Click icon to add picture">
            <a:extLst>
              <a:ext uri="{FF2B5EF4-FFF2-40B4-BE49-F238E27FC236}">
                <a16:creationId xmlns:a16="http://schemas.microsoft.com/office/drawing/2014/main" id="{A5D53FF3-B0CD-4D31-9128-2D2E0E89F09C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367234" y="4631270"/>
            <a:ext cx="1913128" cy="1075689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13000"/>
              </a:lnSpc>
              <a:buNone/>
              <a:defRPr sz="1800" b="0" i="0">
                <a:solidFill>
                  <a:schemeClr val="bg1"/>
                </a:solidFill>
                <a:latin typeface="Abadi" panose="020B0604020104020204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6" name="Freeform: Shape 6">
            <a:extLst>
              <a:ext uri="{FF2B5EF4-FFF2-40B4-BE49-F238E27FC236}">
                <a16:creationId xmlns:a16="http://schemas.microsoft.com/office/drawing/2014/main" id="{4D27EAE5-5D14-4E2B-9A4E-E1CE7C26F40F}"/>
              </a:ext>
            </a:extLst>
          </p:cNvPr>
          <p:cNvSpPr/>
          <p:nvPr userDrawn="1"/>
        </p:nvSpPr>
        <p:spPr>
          <a:xfrm>
            <a:off x="630971" y="606175"/>
            <a:ext cx="1913128" cy="2140085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0B88ADED-0863-78D3-7710-E131932E965F}"/>
              </a:ext>
            </a:extLst>
          </p:cNvPr>
          <p:cNvSpPr/>
          <p:nvPr userDrawn="1"/>
        </p:nvSpPr>
        <p:spPr>
          <a:xfrm>
            <a:off x="10460480" y="505838"/>
            <a:ext cx="1731521" cy="2159541"/>
          </a:xfrm>
          <a:custGeom>
            <a:avLst/>
            <a:gdLst>
              <a:gd name="connsiteX0" fmla="*/ 953758 w 1731521"/>
              <a:gd name="connsiteY0" fmla="*/ 0 h 2159541"/>
              <a:gd name="connsiteX1" fmla="*/ 1731521 w 1731521"/>
              <a:gd name="connsiteY1" fmla="*/ 438909 h 2159541"/>
              <a:gd name="connsiteX2" fmla="*/ 1731521 w 1731521"/>
              <a:gd name="connsiteY2" fmla="*/ 1724628 h 2159541"/>
              <a:gd name="connsiteX3" fmla="*/ 956364 w 1731521"/>
              <a:gd name="connsiteY3" fmla="*/ 2159541 h 2159541"/>
              <a:gd name="connsiteX4" fmla="*/ 0 w 1731521"/>
              <a:gd name="connsiteY4" fmla="*/ 1623503 h 2159541"/>
              <a:gd name="connsiteX5" fmla="*/ 0 w 1731521"/>
              <a:gd name="connsiteY5" fmla="*/ 543733 h 2159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1521" h="2159541">
                <a:moveTo>
                  <a:pt x="953758" y="0"/>
                </a:moveTo>
                <a:lnTo>
                  <a:pt x="1731521" y="438909"/>
                </a:lnTo>
                <a:lnTo>
                  <a:pt x="1731521" y="1724628"/>
                </a:lnTo>
                <a:lnTo>
                  <a:pt x="956364" y="2159541"/>
                </a:lnTo>
                <a:lnTo>
                  <a:pt x="0" y="1623503"/>
                </a:lnTo>
                <a:lnTo>
                  <a:pt x="0" y="543733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32435EB1-8BEE-9EEE-D9E4-E53D56B7E09C}"/>
              </a:ext>
            </a:extLst>
          </p:cNvPr>
          <p:cNvSpPr/>
          <p:nvPr userDrawn="1"/>
        </p:nvSpPr>
        <p:spPr>
          <a:xfrm>
            <a:off x="11498097" y="2436654"/>
            <a:ext cx="698022" cy="1868948"/>
          </a:xfrm>
          <a:custGeom>
            <a:avLst/>
            <a:gdLst>
              <a:gd name="connsiteX0" fmla="*/ 698022 w 698022"/>
              <a:gd name="connsiteY0" fmla="*/ 0 h 1868948"/>
              <a:gd name="connsiteX1" fmla="*/ 698022 w 698022"/>
              <a:gd name="connsiteY1" fmla="*/ 1868948 h 1868948"/>
              <a:gd name="connsiteX2" fmla="*/ 0 w 698022"/>
              <a:gd name="connsiteY2" fmla="*/ 1477709 h 1868948"/>
              <a:gd name="connsiteX3" fmla="*/ 0 w 698022"/>
              <a:gd name="connsiteY3" fmla="*/ 397939 h 1868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8022" h="1868948">
                <a:moveTo>
                  <a:pt x="698022" y="0"/>
                </a:moveTo>
                <a:lnTo>
                  <a:pt x="698022" y="1868948"/>
                </a:lnTo>
                <a:lnTo>
                  <a:pt x="0" y="1477709"/>
                </a:lnTo>
                <a:lnTo>
                  <a:pt x="0" y="397939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2692688E-3654-181E-6244-F2CED7612746}"/>
              </a:ext>
            </a:extLst>
          </p:cNvPr>
          <p:cNvSpPr/>
          <p:nvPr userDrawn="1"/>
        </p:nvSpPr>
        <p:spPr>
          <a:xfrm>
            <a:off x="10460480" y="4114794"/>
            <a:ext cx="1731521" cy="2159541"/>
          </a:xfrm>
          <a:custGeom>
            <a:avLst/>
            <a:gdLst>
              <a:gd name="connsiteX0" fmla="*/ 953758 w 1731521"/>
              <a:gd name="connsiteY0" fmla="*/ 0 h 2159541"/>
              <a:gd name="connsiteX1" fmla="*/ 1731521 w 1731521"/>
              <a:gd name="connsiteY1" fmla="*/ 438909 h 2159541"/>
              <a:gd name="connsiteX2" fmla="*/ 1731521 w 1731521"/>
              <a:gd name="connsiteY2" fmla="*/ 1724629 h 2159541"/>
              <a:gd name="connsiteX3" fmla="*/ 956364 w 1731521"/>
              <a:gd name="connsiteY3" fmla="*/ 2159541 h 2159541"/>
              <a:gd name="connsiteX4" fmla="*/ 0 w 1731521"/>
              <a:gd name="connsiteY4" fmla="*/ 1623503 h 2159541"/>
              <a:gd name="connsiteX5" fmla="*/ 0 w 1731521"/>
              <a:gd name="connsiteY5" fmla="*/ 543733 h 2159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1521" h="2159541">
                <a:moveTo>
                  <a:pt x="953758" y="0"/>
                </a:moveTo>
                <a:lnTo>
                  <a:pt x="1731521" y="438909"/>
                </a:lnTo>
                <a:lnTo>
                  <a:pt x="1731521" y="1724629"/>
                </a:lnTo>
                <a:lnTo>
                  <a:pt x="956364" y="2159541"/>
                </a:lnTo>
                <a:lnTo>
                  <a:pt x="0" y="1623503"/>
                </a:lnTo>
                <a:lnTo>
                  <a:pt x="0" y="543733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1796F5D-2CC8-44C2-B5B5-E61BEFFF5A72}"/>
              </a:ext>
            </a:extLst>
          </p:cNvPr>
          <p:cNvSpPr/>
          <p:nvPr userDrawn="1"/>
        </p:nvSpPr>
        <p:spPr>
          <a:xfrm>
            <a:off x="5252937" y="2290859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3093633-6A91-42B5-961C-4B3A5DDF2146}"/>
              </a:ext>
            </a:extLst>
          </p:cNvPr>
          <p:cNvSpPr/>
          <p:nvPr userDrawn="1"/>
        </p:nvSpPr>
        <p:spPr>
          <a:xfrm>
            <a:off x="6310033" y="4056424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6B1A7E0-D0BF-7FCA-D296-94BFC0D611C5}"/>
              </a:ext>
            </a:extLst>
          </p:cNvPr>
          <p:cNvSpPr>
            <a:spLocks noGrp="1"/>
          </p:cNvSpPr>
          <p:nvPr>
            <p:ph type="ftr" sz="quarter" idx="33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CAC10D1-DF42-8734-0793-84312B963E62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8620970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8">
          <p15:clr>
            <a:srgbClr val="FBAE40"/>
          </p15:clr>
        </p15:guide>
        <p15:guide id="2" pos="504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0C1D3CF-F6AF-93EB-C40E-C278E5844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574" y="2096892"/>
            <a:ext cx="5117162" cy="1325563"/>
          </a:xfrm>
        </p:spPr>
        <p:txBody>
          <a:bodyPr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Content placeholder 47">
            <a:extLst>
              <a:ext uri="{FF2B5EF4-FFF2-40B4-BE49-F238E27FC236}">
                <a16:creationId xmlns:a16="http://schemas.microsoft.com/office/drawing/2014/main" id="{E61594E5-F661-407F-9B5E-62267D2E6AA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09574" y="3435546"/>
            <a:ext cx="4260180" cy="129453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5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988BDF24-3B67-5B77-0D48-319FA7FD0F65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5745001" y="0"/>
            <a:ext cx="6446999" cy="6858000"/>
          </a:xfrm>
          <a:custGeom>
            <a:avLst/>
            <a:gdLst>
              <a:gd name="connsiteX0" fmla="*/ 2550369 w 6483642"/>
              <a:gd name="connsiteY0" fmla="*/ 0 h 6858000"/>
              <a:gd name="connsiteX1" fmla="*/ 4338592 w 6483642"/>
              <a:gd name="connsiteY1" fmla="*/ 0 h 6858000"/>
              <a:gd name="connsiteX2" fmla="*/ 6483642 w 6483642"/>
              <a:gd name="connsiteY2" fmla="*/ 1338386 h 6858000"/>
              <a:gd name="connsiteX3" fmla="*/ 6483642 w 6483642"/>
              <a:gd name="connsiteY3" fmla="*/ 5624376 h 6858000"/>
              <a:gd name="connsiteX4" fmla="*/ 4378767 w 6483642"/>
              <a:gd name="connsiteY4" fmla="*/ 6858000 h 6858000"/>
              <a:gd name="connsiteX5" fmla="*/ 2590564 w 6483642"/>
              <a:gd name="connsiteY5" fmla="*/ 6858000 h 6858000"/>
              <a:gd name="connsiteX6" fmla="*/ 133 w 6483642"/>
              <a:gd name="connsiteY6" fmla="*/ 5332429 h 6858000"/>
              <a:gd name="connsiteX7" fmla="*/ 20164 w 6483642"/>
              <a:gd name="connsiteY7" fmla="*/ 1404433 h 6858000"/>
              <a:gd name="connsiteX0" fmla="*/ 2530205 w 6463478"/>
              <a:gd name="connsiteY0" fmla="*/ 0 h 6858000"/>
              <a:gd name="connsiteX1" fmla="*/ 4318428 w 6463478"/>
              <a:gd name="connsiteY1" fmla="*/ 0 h 6858000"/>
              <a:gd name="connsiteX2" fmla="*/ 6463478 w 6463478"/>
              <a:gd name="connsiteY2" fmla="*/ 1338386 h 6858000"/>
              <a:gd name="connsiteX3" fmla="*/ 6463478 w 6463478"/>
              <a:gd name="connsiteY3" fmla="*/ 5624376 h 6858000"/>
              <a:gd name="connsiteX4" fmla="*/ 4358603 w 6463478"/>
              <a:gd name="connsiteY4" fmla="*/ 6858000 h 6858000"/>
              <a:gd name="connsiteX5" fmla="*/ 2570400 w 6463478"/>
              <a:gd name="connsiteY5" fmla="*/ 6858000 h 6858000"/>
              <a:gd name="connsiteX6" fmla="*/ 17140 w 6463478"/>
              <a:gd name="connsiteY6" fmla="*/ 5339864 h 6858000"/>
              <a:gd name="connsiteX7" fmla="*/ 0 w 6463478"/>
              <a:gd name="connsiteY7" fmla="*/ 1404433 h 6858000"/>
              <a:gd name="connsiteX8" fmla="*/ 2530205 w 6463478"/>
              <a:gd name="connsiteY8" fmla="*/ 0 h 6858000"/>
              <a:gd name="connsiteX0" fmla="*/ 2513726 w 6446999"/>
              <a:gd name="connsiteY0" fmla="*/ 0 h 6858000"/>
              <a:gd name="connsiteX1" fmla="*/ 4301949 w 6446999"/>
              <a:gd name="connsiteY1" fmla="*/ 0 h 6858000"/>
              <a:gd name="connsiteX2" fmla="*/ 6446999 w 6446999"/>
              <a:gd name="connsiteY2" fmla="*/ 1338386 h 6858000"/>
              <a:gd name="connsiteX3" fmla="*/ 6446999 w 6446999"/>
              <a:gd name="connsiteY3" fmla="*/ 5624376 h 6858000"/>
              <a:gd name="connsiteX4" fmla="*/ 4342124 w 6446999"/>
              <a:gd name="connsiteY4" fmla="*/ 6858000 h 6858000"/>
              <a:gd name="connsiteX5" fmla="*/ 2553921 w 6446999"/>
              <a:gd name="connsiteY5" fmla="*/ 6858000 h 6858000"/>
              <a:gd name="connsiteX6" fmla="*/ 661 w 6446999"/>
              <a:gd name="connsiteY6" fmla="*/ 5339864 h 6858000"/>
              <a:gd name="connsiteX7" fmla="*/ 299 w 6446999"/>
              <a:gd name="connsiteY7" fmla="*/ 1396044 h 6858000"/>
              <a:gd name="connsiteX8" fmla="*/ 2513726 w 6446999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46999" h="6858000">
                <a:moveTo>
                  <a:pt x="2513726" y="0"/>
                </a:moveTo>
                <a:lnTo>
                  <a:pt x="4301949" y="0"/>
                </a:lnTo>
                <a:lnTo>
                  <a:pt x="6446999" y="1338386"/>
                </a:lnTo>
                <a:lnTo>
                  <a:pt x="6446999" y="5624376"/>
                </a:lnTo>
                <a:lnTo>
                  <a:pt x="4342124" y="6858000"/>
                </a:lnTo>
                <a:lnTo>
                  <a:pt x="2553921" y="6858000"/>
                </a:lnTo>
                <a:lnTo>
                  <a:pt x="661" y="5339864"/>
                </a:lnTo>
                <a:cubicBezTo>
                  <a:pt x="-1473" y="4048155"/>
                  <a:pt x="2433" y="2687753"/>
                  <a:pt x="299" y="1396044"/>
                </a:cubicBezTo>
                <a:lnTo>
                  <a:pt x="2513726" y="0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dirty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/>
              <a:t>Click icon to add picture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F6C45B-70BB-86F1-1866-F93BEC26ACF8}"/>
              </a:ext>
            </a:extLst>
          </p:cNvPr>
          <p:cNvSpPr>
            <a:spLocks noGrp="1"/>
          </p:cNvSpPr>
          <p:nvPr>
            <p:ph type="ftr" sz="quarter" idx="52"/>
          </p:nvPr>
        </p:nvSpPr>
        <p:spPr/>
        <p:txBody>
          <a:bodyPr>
            <a:noAutofit/>
          </a:bodyPr>
          <a:lstStyle/>
          <a:p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70044D-485D-043B-9D5B-C01AA8E06447}"/>
              </a:ext>
            </a:extLst>
          </p:cNvPr>
          <p:cNvSpPr>
            <a:spLocks noGrp="1"/>
          </p:cNvSpPr>
          <p:nvPr>
            <p:ph type="sldNum" sz="quarter" idx="53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4161259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4">
            <a:extLst>
              <a:ext uri="{FF2B5EF4-FFF2-40B4-BE49-F238E27FC236}">
                <a16:creationId xmlns:a16="http://schemas.microsoft.com/office/drawing/2014/main" id="{F73BF8E3-2426-5D65-6582-D4B03C765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0510" y="2016579"/>
            <a:ext cx="4441188" cy="277585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Hexagon 17">
            <a:extLst>
              <a:ext uri="{FF2B5EF4-FFF2-40B4-BE49-F238E27FC236}">
                <a16:creationId xmlns:a16="http://schemas.microsoft.com/office/drawing/2014/main" id="{ADF8D8A3-175E-9A50-A98B-3766DAAB5EE2}"/>
              </a:ext>
            </a:extLst>
          </p:cNvPr>
          <p:cNvSpPr/>
          <p:nvPr userDrawn="1"/>
        </p:nvSpPr>
        <p:spPr>
          <a:xfrm rot="5400000">
            <a:off x="1308232" y="2004972"/>
            <a:ext cx="3593592" cy="2880360"/>
          </a:xfrm>
          <a:prstGeom prst="hexagon">
            <a:avLst>
              <a:gd name="adj" fmla="val 31211"/>
              <a:gd name="vf" fmla="val 11547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1" name="Text 47" descr="Click icon to add picture">
            <a:extLst>
              <a:ext uri="{FF2B5EF4-FFF2-40B4-BE49-F238E27FC236}">
                <a16:creationId xmlns:a16="http://schemas.microsoft.com/office/drawing/2014/main" id="{B264F104-ED4D-9A7F-E598-295893E05B7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2319235" y="2911781"/>
            <a:ext cx="1570612" cy="107082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13000"/>
              </a:lnSpc>
              <a:buNone/>
              <a:defRPr sz="1800" b="1" cap="all" baseline="0">
                <a:solidFill>
                  <a:schemeClr val="tx2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7A084A88-6A62-9495-6CFE-1127D5CAAAB2}"/>
              </a:ext>
            </a:extLst>
          </p:cNvPr>
          <p:cNvSpPr>
            <a:spLocks noGrp="1"/>
          </p:cNvSpPr>
          <p:nvPr>
            <p:ph type="pic" sz="quarter" idx="47"/>
          </p:nvPr>
        </p:nvSpPr>
        <p:spPr>
          <a:xfrm>
            <a:off x="581710" y="555648"/>
            <a:ext cx="5045662" cy="5783096"/>
          </a:xfrm>
          <a:custGeom>
            <a:avLst/>
            <a:gdLst>
              <a:gd name="connsiteX0" fmla="*/ 2523318 w 5045662"/>
              <a:gd name="connsiteY0" fmla="*/ 1092708 h 5783096"/>
              <a:gd name="connsiteX1" fmla="*/ 1083139 w 5045662"/>
              <a:gd name="connsiteY1" fmla="*/ 1991697 h 5783096"/>
              <a:gd name="connsiteX2" fmla="*/ 1083139 w 5045662"/>
              <a:gd name="connsiteY2" fmla="*/ 3787311 h 5783096"/>
              <a:gd name="connsiteX3" fmla="*/ 2523318 w 5045662"/>
              <a:gd name="connsiteY3" fmla="*/ 4686300 h 5783096"/>
              <a:gd name="connsiteX4" fmla="*/ 3963497 w 5045662"/>
              <a:gd name="connsiteY4" fmla="*/ 3787311 h 5783096"/>
              <a:gd name="connsiteX5" fmla="*/ 3963497 w 5045662"/>
              <a:gd name="connsiteY5" fmla="*/ 1991697 h 5783096"/>
              <a:gd name="connsiteX6" fmla="*/ 2470122 w 5045662"/>
              <a:gd name="connsiteY6" fmla="*/ 0 h 5783096"/>
              <a:gd name="connsiteX7" fmla="*/ 5037208 w 5045662"/>
              <a:gd name="connsiteY7" fmla="*/ 1458369 h 5783096"/>
              <a:gd name="connsiteX8" fmla="*/ 5045662 w 5045662"/>
              <a:gd name="connsiteY8" fmla="*/ 4339769 h 5783096"/>
              <a:gd name="connsiteX9" fmla="*/ 2561576 w 5045662"/>
              <a:gd name="connsiteY9" fmla="*/ 5783096 h 5783096"/>
              <a:gd name="connsiteX10" fmla="*/ 24164 w 5045662"/>
              <a:gd name="connsiteY10" fmla="*/ 4354881 h 5783096"/>
              <a:gd name="connsiteX11" fmla="*/ 0 w 5045662"/>
              <a:gd name="connsiteY11" fmla="*/ 1453765 h 5783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45662" h="5783096">
                <a:moveTo>
                  <a:pt x="2523318" y="1092708"/>
                </a:moveTo>
                <a:lnTo>
                  <a:pt x="1083139" y="1991697"/>
                </a:lnTo>
                <a:lnTo>
                  <a:pt x="1083139" y="3787311"/>
                </a:lnTo>
                <a:lnTo>
                  <a:pt x="2523318" y="4686300"/>
                </a:lnTo>
                <a:lnTo>
                  <a:pt x="3963497" y="3787311"/>
                </a:lnTo>
                <a:lnTo>
                  <a:pt x="3963497" y="1991697"/>
                </a:lnTo>
                <a:close/>
                <a:moveTo>
                  <a:pt x="2470122" y="0"/>
                </a:moveTo>
                <a:lnTo>
                  <a:pt x="5037208" y="1458369"/>
                </a:lnTo>
                <a:cubicBezTo>
                  <a:pt x="5040026" y="2418836"/>
                  <a:pt x="5042844" y="3379302"/>
                  <a:pt x="5045662" y="4339769"/>
                </a:cubicBezTo>
                <a:lnTo>
                  <a:pt x="2561576" y="5783096"/>
                </a:lnTo>
                <a:lnTo>
                  <a:pt x="24164" y="4354881"/>
                </a:lnTo>
                <a:lnTo>
                  <a:pt x="0" y="1453765"/>
                </a:lnTo>
                <a:close/>
              </a:path>
            </a:pathLst>
          </a:custGeom>
        </p:spPr>
        <p:txBody>
          <a:bodyPr wrap="square" tIns="45720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7711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2BC57-1D8D-9F59-24F9-1E8232279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9" y="507076"/>
            <a:ext cx="10515600" cy="111543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47">
            <a:extLst>
              <a:ext uri="{FF2B5EF4-FFF2-40B4-BE49-F238E27FC236}">
                <a16:creationId xmlns:a16="http://schemas.microsoft.com/office/drawing/2014/main" id="{561744A6-D3EA-42C3-8E71-3BB8BA1E6149}"/>
              </a:ext>
            </a:extLst>
          </p:cNvPr>
          <p:cNvSpPr>
            <a:spLocks noGrp="1"/>
          </p:cNvSpPr>
          <p:nvPr>
            <p:ph type="chart" sz="quarter" idx="27" hasCustomPrompt="1"/>
          </p:nvPr>
        </p:nvSpPr>
        <p:spPr>
          <a:xfrm>
            <a:off x="587829" y="1622510"/>
            <a:ext cx="10889796" cy="415575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Click to edit master text style</a:t>
            </a:r>
            <a:endParaRPr lang="zh-CN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C82179-6F61-D1EC-D800-74B748B37F0E}"/>
              </a:ext>
            </a:extLst>
          </p:cNvPr>
          <p:cNvSpPr>
            <a:spLocks noGrp="1"/>
          </p:cNvSpPr>
          <p:nvPr>
            <p:ph type="ftr" sz="quarter" idx="28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803A51-0211-9F66-D20B-444BC94AA39E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676827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desig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Placeholder 4">
            <a:extLst>
              <a:ext uri="{FF2B5EF4-FFF2-40B4-BE49-F238E27FC236}">
                <a16:creationId xmlns:a16="http://schemas.microsoft.com/office/drawing/2014/main" id="{05751864-B11A-0286-13EA-2AC2A2C8D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709" y="721538"/>
            <a:ext cx="10889796" cy="141899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able placeholder">
            <a:extLst>
              <a:ext uri="{FF2B5EF4-FFF2-40B4-BE49-F238E27FC236}">
                <a16:creationId xmlns:a16="http://schemas.microsoft.com/office/drawing/2014/main" id="{CFC5FF09-DE50-4155-81A0-5DD9B700F205}"/>
              </a:ext>
            </a:extLst>
          </p:cNvPr>
          <p:cNvSpPr>
            <a:spLocks noGrp="1"/>
          </p:cNvSpPr>
          <p:nvPr>
            <p:ph type="tbl" sz="quarter" idx="27" hasCustomPrompt="1"/>
          </p:nvPr>
        </p:nvSpPr>
        <p:spPr>
          <a:xfrm>
            <a:off x="581709" y="1614198"/>
            <a:ext cx="10889796" cy="4317856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Click to edit master text style</a:t>
            </a:r>
            <a:endParaRPr lang="zh-CN" altLang="en-US"/>
          </a:p>
        </p:txBody>
      </p:sp>
      <p:sp>
        <p:nvSpPr>
          <p:cNvPr id="9" name="Freeform: Shape 5">
            <a:extLst>
              <a:ext uri="{FF2B5EF4-FFF2-40B4-BE49-F238E27FC236}">
                <a16:creationId xmlns:a16="http://schemas.microsoft.com/office/drawing/2014/main" id="{3F619E6B-153E-B522-47EB-4104C405736C}"/>
              </a:ext>
            </a:extLst>
          </p:cNvPr>
          <p:cNvSpPr/>
          <p:nvPr userDrawn="1"/>
        </p:nvSpPr>
        <p:spPr>
          <a:xfrm>
            <a:off x="10551278" y="4665388"/>
            <a:ext cx="603952" cy="68174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87A7B3D-E004-6D6A-5979-8F1BADBC9237}"/>
              </a:ext>
            </a:extLst>
          </p:cNvPr>
          <p:cNvSpPr/>
          <p:nvPr userDrawn="1"/>
        </p:nvSpPr>
        <p:spPr>
          <a:xfrm>
            <a:off x="10524774" y="5146146"/>
            <a:ext cx="1667226" cy="1711855"/>
          </a:xfrm>
          <a:custGeom>
            <a:avLst/>
            <a:gdLst>
              <a:gd name="connsiteX0" fmla="*/ 998834 w 1667226"/>
              <a:gd name="connsiteY0" fmla="*/ 0 h 1711855"/>
              <a:gd name="connsiteX1" fmla="*/ 1667226 w 1667226"/>
              <a:gd name="connsiteY1" fmla="*/ 373790 h 1711855"/>
              <a:gd name="connsiteX2" fmla="*/ 1667226 w 1667226"/>
              <a:gd name="connsiteY2" fmla="*/ 1711855 h 1711855"/>
              <a:gd name="connsiteX3" fmla="*/ 48502 w 1667226"/>
              <a:gd name="connsiteY3" fmla="*/ 1711855 h 1711855"/>
              <a:gd name="connsiteX4" fmla="*/ 0 w 1667226"/>
              <a:gd name="connsiteY4" fmla="*/ 1684915 h 1711855"/>
              <a:gd name="connsiteX5" fmla="*/ 0 w 1667226"/>
              <a:gd name="connsiteY5" fmla="*/ 564300 h 1711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67226" h="1711855">
                <a:moveTo>
                  <a:pt x="998834" y="0"/>
                </a:moveTo>
                <a:lnTo>
                  <a:pt x="1667226" y="373790"/>
                </a:lnTo>
                <a:lnTo>
                  <a:pt x="1667226" y="1711855"/>
                </a:lnTo>
                <a:lnTo>
                  <a:pt x="48502" y="1711855"/>
                </a:lnTo>
                <a:lnTo>
                  <a:pt x="0" y="1684915"/>
                </a:lnTo>
                <a:lnTo>
                  <a:pt x="0" y="564300"/>
                </a:lnTo>
                <a:close/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Freeform: Shape 11">
            <a:extLst>
              <a:ext uri="{FF2B5EF4-FFF2-40B4-BE49-F238E27FC236}">
                <a16:creationId xmlns:a16="http://schemas.microsoft.com/office/drawing/2014/main" id="{A4CA3A93-BDBF-112D-54A0-05BF6B06BCC1}"/>
              </a:ext>
            </a:extLst>
          </p:cNvPr>
          <p:cNvSpPr/>
          <p:nvPr userDrawn="1"/>
        </p:nvSpPr>
        <p:spPr>
          <a:xfrm>
            <a:off x="10177285" y="5347130"/>
            <a:ext cx="748554" cy="85636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F7A154B-D8F5-C1FB-307D-496380875BD1}"/>
              </a:ext>
            </a:extLst>
          </p:cNvPr>
          <p:cNvSpPr>
            <a:spLocks noGrp="1"/>
          </p:cNvSpPr>
          <p:nvPr>
            <p:ph type="ftr" sz="quarter" idx="28"/>
          </p:nvPr>
        </p:nvSpPr>
        <p:spPr/>
        <p:txBody>
          <a:bodyPr>
            <a:noAutofit/>
          </a:bodyPr>
          <a:lstStyle/>
          <a:p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28715E-D2CE-A33E-1A28-4E627F239BBE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121256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BF58E95-E9E1-28E6-FB2F-DE80889223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9079" y="1856195"/>
            <a:ext cx="4518122" cy="1688906"/>
          </a:xfrm>
        </p:spPr>
        <p:txBody>
          <a:bodyPr anchor="b">
            <a:noAutofit/>
          </a:bodyPr>
          <a:lstStyle>
            <a:lvl1pPr>
              <a:defRPr sz="2700">
                <a:latin typeface="+mn-lt"/>
              </a:defRPr>
            </a:lvl1pPr>
          </a:lstStyle>
          <a:p>
            <a:r>
              <a:rPr lang="en-US" dirty="0"/>
              <a:t>Click to edit </a:t>
            </a:r>
            <a:r>
              <a:rPr lang="en-US" altLang="zh-CN" dirty="0"/>
              <a:t>Text</a:t>
            </a:r>
            <a:r>
              <a:rPr lang="zh-CN" altLang="en-US" dirty="0"/>
              <a:t> </a:t>
            </a:r>
            <a:r>
              <a:rPr lang="en-US" dirty="0"/>
              <a:t>style</a:t>
            </a:r>
          </a:p>
        </p:txBody>
      </p:sp>
      <p:sp>
        <p:nvSpPr>
          <p:cNvPr id="11" name="subtitle 47">
            <a:extLst>
              <a:ext uri="{FF2B5EF4-FFF2-40B4-BE49-F238E27FC236}">
                <a16:creationId xmlns:a16="http://schemas.microsoft.com/office/drawing/2014/main" id="{3B45AD65-2B81-A368-E5F0-5C61D0B1DFE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095999" y="3695015"/>
            <a:ext cx="4672693" cy="168890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500" b="0">
                <a:solidFill>
                  <a:schemeClr val="accent2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4" name="Freeform: Shape 5">
            <a:extLst>
              <a:ext uri="{FF2B5EF4-FFF2-40B4-BE49-F238E27FC236}">
                <a16:creationId xmlns:a16="http://schemas.microsoft.com/office/drawing/2014/main" id="{0CA4AA19-0D07-46AB-AC12-64054BBBB499}"/>
              </a:ext>
            </a:extLst>
          </p:cNvPr>
          <p:cNvSpPr/>
          <p:nvPr userDrawn="1"/>
        </p:nvSpPr>
        <p:spPr>
          <a:xfrm>
            <a:off x="3843559" y="722518"/>
            <a:ext cx="1244907" cy="140525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Freeform: Shape 6">
            <a:extLst>
              <a:ext uri="{FF2B5EF4-FFF2-40B4-BE49-F238E27FC236}">
                <a16:creationId xmlns:a16="http://schemas.microsoft.com/office/drawing/2014/main" id="{DF781D9E-0DF5-4DDA-84E6-35DFB054158C}"/>
              </a:ext>
            </a:extLst>
          </p:cNvPr>
          <p:cNvSpPr/>
          <p:nvPr userDrawn="1"/>
        </p:nvSpPr>
        <p:spPr>
          <a:xfrm>
            <a:off x="1223929" y="1436914"/>
            <a:ext cx="2857005" cy="326977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600" dirty="0"/>
          </a:p>
        </p:txBody>
      </p:sp>
      <p:sp>
        <p:nvSpPr>
          <p:cNvPr id="6" name="Freeform: Shape 7">
            <a:extLst>
              <a:ext uri="{FF2B5EF4-FFF2-40B4-BE49-F238E27FC236}">
                <a16:creationId xmlns:a16="http://schemas.microsoft.com/office/drawing/2014/main" id="{86BA1075-E23C-4BC9-8F67-B2E408F864D2}"/>
              </a:ext>
            </a:extLst>
          </p:cNvPr>
          <p:cNvSpPr/>
          <p:nvPr userDrawn="1"/>
        </p:nvSpPr>
        <p:spPr>
          <a:xfrm>
            <a:off x="758702" y="3457554"/>
            <a:ext cx="1208037" cy="138175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" name="Freeform: Shape 11">
            <a:extLst>
              <a:ext uri="{FF2B5EF4-FFF2-40B4-BE49-F238E27FC236}">
                <a16:creationId xmlns:a16="http://schemas.microsoft.com/office/drawing/2014/main" id="{B2A4CA75-D17E-243B-9C56-A63C75AF6D56}"/>
              </a:ext>
            </a:extLst>
          </p:cNvPr>
          <p:cNvSpPr/>
          <p:nvPr userDrawn="1"/>
        </p:nvSpPr>
        <p:spPr>
          <a:xfrm>
            <a:off x="2917915" y="4662164"/>
            <a:ext cx="663381" cy="75892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64077E-956B-EA3A-700F-A833D82341FE}"/>
              </a:ext>
            </a:extLst>
          </p:cNvPr>
          <p:cNvSpPr>
            <a:spLocks noGrp="1"/>
          </p:cNvSpPr>
          <p:nvPr>
            <p:ph type="ftr" sz="quarter" idx="30"/>
          </p:nvPr>
        </p:nvSpPr>
        <p:spPr/>
        <p:txBody>
          <a:bodyPr>
            <a:noAutofit/>
          </a:bodyPr>
          <a:lstStyle/>
          <a:p>
            <a:endParaRPr lang="en-US" noProof="0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8ED455D4-27F3-B6AD-2A20-7475F307E5E4}"/>
              </a:ext>
            </a:extLst>
          </p:cNvPr>
          <p:cNvSpPr>
            <a:spLocks noGrp="1"/>
          </p:cNvSpPr>
          <p:nvPr>
            <p:ph type="sldNum" sz="quarter" idx="31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25641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Placeholder 4">
            <a:extLst>
              <a:ext uri="{FF2B5EF4-FFF2-40B4-BE49-F238E27FC236}">
                <a16:creationId xmlns:a16="http://schemas.microsoft.com/office/drawing/2014/main" id="{DCA6F28B-ACF1-D3CB-8968-4F64BEA02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0" name="Content placeholder 47">
            <a:extLst>
              <a:ext uri="{FF2B5EF4-FFF2-40B4-BE49-F238E27FC236}">
                <a16:creationId xmlns:a16="http://schemas.microsoft.com/office/drawing/2014/main" id="{E2F72F6F-0172-47B0-8D9E-0EED383332E2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1114798" y="2560353"/>
            <a:ext cx="2368061" cy="2102177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 anchor="ctr"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52" name="Content placeholder 47" descr="Click icon to add picture">
            <a:extLst>
              <a:ext uri="{FF2B5EF4-FFF2-40B4-BE49-F238E27FC236}">
                <a16:creationId xmlns:a16="http://schemas.microsoft.com/office/drawing/2014/main" id="{2369DDD8-CFC2-4980-A0DB-411AA173B47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214003" y="4764289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53" name="Content placeholder 47">
            <a:extLst>
              <a:ext uri="{FF2B5EF4-FFF2-40B4-BE49-F238E27FC236}">
                <a16:creationId xmlns:a16="http://schemas.microsoft.com/office/drawing/2014/main" id="{B66AC261-5929-40D2-A646-8F16675DE383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214003" y="5295180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61" name="Content placeholder 47">
            <a:extLst>
              <a:ext uri="{FF2B5EF4-FFF2-40B4-BE49-F238E27FC236}">
                <a16:creationId xmlns:a16="http://schemas.microsoft.com/office/drawing/2014/main" id="{B33A9FB2-1610-4389-B352-D99255F77BEC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623536" y="1840730"/>
            <a:ext cx="2368061" cy="2102177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 anchor="ctr"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21" name="Content placeholder 47" descr="Click icon to add picture">
            <a:extLst>
              <a:ext uri="{FF2B5EF4-FFF2-40B4-BE49-F238E27FC236}">
                <a16:creationId xmlns:a16="http://schemas.microsoft.com/office/drawing/2014/main" id="{DEE851A8-3FB7-B319-A053-BE08A45763C5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3720440" y="4045832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2" name="Content placeholder 47">
            <a:extLst>
              <a:ext uri="{FF2B5EF4-FFF2-40B4-BE49-F238E27FC236}">
                <a16:creationId xmlns:a16="http://schemas.microsoft.com/office/drawing/2014/main" id="{5743B59B-3EAA-B249-07CE-9C9C5B0B6AB1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3720440" y="4576723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62" name="Content placeholder 47">
            <a:extLst>
              <a:ext uri="{FF2B5EF4-FFF2-40B4-BE49-F238E27FC236}">
                <a16:creationId xmlns:a16="http://schemas.microsoft.com/office/drawing/2014/main" id="{0AC60B87-71AC-4AA8-9AE7-B3B427BACB12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6113401" y="2560353"/>
            <a:ext cx="2368061" cy="2102177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 anchor="ctr"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19" name="Content placeholder 47" descr="Click icon to add picture">
            <a:extLst>
              <a:ext uri="{FF2B5EF4-FFF2-40B4-BE49-F238E27FC236}">
                <a16:creationId xmlns:a16="http://schemas.microsoft.com/office/drawing/2014/main" id="{110FBA5D-2CEB-4D44-16CA-0F24099B140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6218710" y="4764289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0" name="Content placeholder 47">
            <a:extLst>
              <a:ext uri="{FF2B5EF4-FFF2-40B4-BE49-F238E27FC236}">
                <a16:creationId xmlns:a16="http://schemas.microsoft.com/office/drawing/2014/main" id="{2108E774-D145-FA07-58F1-7DB37A30A59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218710" y="5295180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63" name="Content placeholder 47">
            <a:extLst>
              <a:ext uri="{FF2B5EF4-FFF2-40B4-BE49-F238E27FC236}">
                <a16:creationId xmlns:a16="http://schemas.microsoft.com/office/drawing/2014/main" id="{05B25D7D-82BA-4FF5-9C92-4AD181847515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500328" y="1836331"/>
            <a:ext cx="2368061" cy="2102177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 anchor="ctr"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25" name="Content placeholder 47" descr="Click icon to add picture">
            <a:extLst>
              <a:ext uri="{FF2B5EF4-FFF2-40B4-BE49-F238E27FC236}">
                <a16:creationId xmlns:a16="http://schemas.microsoft.com/office/drawing/2014/main" id="{A9C2624B-E6E6-C673-E8FF-F4BF909C3AC2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8635340" y="4045832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6" name="Content placeholder 47">
            <a:extLst>
              <a:ext uri="{FF2B5EF4-FFF2-40B4-BE49-F238E27FC236}">
                <a16:creationId xmlns:a16="http://schemas.microsoft.com/office/drawing/2014/main" id="{A003837A-CCD7-3699-D86F-CB884CA4C675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8635340" y="4576723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9028585-56FF-7B3D-783D-D06964F7C099}"/>
              </a:ext>
            </a:extLst>
          </p:cNvPr>
          <p:cNvSpPr>
            <a:spLocks noGrp="1"/>
          </p:cNvSpPr>
          <p:nvPr>
            <p:ph type="ftr" sz="quarter" idx="58"/>
          </p:nvPr>
        </p:nvSpPr>
        <p:spPr/>
        <p:txBody>
          <a:bodyPr>
            <a:noAutofit/>
          </a:bodyPr>
          <a:lstStyle/>
          <a:p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D090978-DDC9-0FA2-2CFD-733C8B854F3C}"/>
              </a:ext>
            </a:extLst>
          </p:cNvPr>
          <p:cNvSpPr>
            <a:spLocks noGrp="1"/>
          </p:cNvSpPr>
          <p:nvPr>
            <p:ph type="sldNum" sz="quarter" idx="59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26368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Team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B92FA2A-46BA-2A19-C3CE-EC6985867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574" y="2367293"/>
            <a:ext cx="3909993" cy="3629708"/>
          </a:xfrm>
        </p:spPr>
        <p:txBody>
          <a:bodyPr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Content placeholder 47">
            <a:extLst>
              <a:ext uri="{FF2B5EF4-FFF2-40B4-BE49-F238E27FC236}">
                <a16:creationId xmlns:a16="http://schemas.microsoft.com/office/drawing/2014/main" id="{BF9EDF7D-3BB1-43C0-92BB-091CCC520477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4269796" y="436455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39" name="文本占位符 47" descr="Click icon to add picture">
            <a:extLst>
              <a:ext uri="{FF2B5EF4-FFF2-40B4-BE49-F238E27FC236}">
                <a16:creationId xmlns:a16="http://schemas.microsoft.com/office/drawing/2014/main" id="{15896C2C-7C25-4BC0-AF9B-DF590A2909A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520210" y="522515"/>
            <a:ext cx="2289842" cy="626551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40" name="Content placeholder 47">
            <a:extLst>
              <a:ext uri="{FF2B5EF4-FFF2-40B4-BE49-F238E27FC236}">
                <a16:creationId xmlns:a16="http://schemas.microsoft.com/office/drawing/2014/main" id="{CAC554EF-FF8F-4055-A716-E82F461413B7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520211" y="1165881"/>
            <a:ext cx="2289842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sz="1400" b="0" i="0">
                <a:solidFill>
                  <a:schemeClr val="bg1"/>
                </a:solidFill>
                <a:latin typeface="+mn-lt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56" name="Content placeholder 47">
            <a:extLst>
              <a:ext uri="{FF2B5EF4-FFF2-40B4-BE49-F238E27FC236}">
                <a16:creationId xmlns:a16="http://schemas.microsoft.com/office/drawing/2014/main" id="{4F0742C0-A9F2-4886-B17E-6915399483C3}"/>
              </a:ext>
            </a:extLst>
          </p:cNvPr>
          <p:cNvSpPr>
            <a:spLocks noGrp="1"/>
          </p:cNvSpPr>
          <p:nvPr>
            <p:ph type="pic" sz="quarter" idx="72"/>
          </p:nvPr>
        </p:nvSpPr>
        <p:spPr>
          <a:xfrm>
            <a:off x="8059916" y="436455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1" name="Content placeholder 47" descr="Click icon to add picture">
            <a:extLst>
              <a:ext uri="{FF2B5EF4-FFF2-40B4-BE49-F238E27FC236}">
                <a16:creationId xmlns:a16="http://schemas.microsoft.com/office/drawing/2014/main" id="{CE3DC674-39AB-43B9-AC30-97A68D221596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9309889" y="642667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42" name="Content placeholder 47">
            <a:extLst>
              <a:ext uri="{FF2B5EF4-FFF2-40B4-BE49-F238E27FC236}">
                <a16:creationId xmlns:a16="http://schemas.microsoft.com/office/drawing/2014/main" id="{F12189CA-0E22-41A5-91FD-03761860993D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9309891" y="1165881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48" name="Content placeholder 47">
            <a:extLst>
              <a:ext uri="{FF2B5EF4-FFF2-40B4-BE49-F238E27FC236}">
                <a16:creationId xmlns:a16="http://schemas.microsoft.com/office/drawing/2014/main" id="{A962C62E-F92F-445A-9243-8B433747A548}"/>
              </a:ext>
            </a:extLst>
          </p:cNvPr>
          <p:cNvSpPr>
            <a:spLocks noGrp="1"/>
          </p:cNvSpPr>
          <p:nvPr>
            <p:ph type="pic" sz="quarter" idx="69"/>
          </p:nvPr>
        </p:nvSpPr>
        <p:spPr>
          <a:xfrm>
            <a:off x="4269796" y="2004222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3" name="Content placeholder 47" descr="Click icon to add picture">
            <a:extLst>
              <a:ext uri="{FF2B5EF4-FFF2-40B4-BE49-F238E27FC236}">
                <a16:creationId xmlns:a16="http://schemas.microsoft.com/office/drawing/2014/main" id="{DE6F9463-BB2D-43FC-BE8F-21D3F9A2539C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5520210" y="2105171"/>
            <a:ext cx="2193021" cy="617418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44" name="Content placeholder 47">
            <a:extLst>
              <a:ext uri="{FF2B5EF4-FFF2-40B4-BE49-F238E27FC236}">
                <a16:creationId xmlns:a16="http://schemas.microsoft.com/office/drawing/2014/main" id="{7DF27694-08A2-4530-B763-5A9B9D4DC6E0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5520212" y="2739721"/>
            <a:ext cx="2193021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61" name="Content placeholder 47">
            <a:extLst>
              <a:ext uri="{FF2B5EF4-FFF2-40B4-BE49-F238E27FC236}">
                <a16:creationId xmlns:a16="http://schemas.microsoft.com/office/drawing/2014/main" id="{2EA753B3-D0BB-4484-85D1-E28345D99F4C}"/>
              </a:ext>
            </a:extLst>
          </p:cNvPr>
          <p:cNvSpPr>
            <a:spLocks noGrp="1"/>
          </p:cNvSpPr>
          <p:nvPr>
            <p:ph type="pic" sz="quarter" idx="73"/>
          </p:nvPr>
        </p:nvSpPr>
        <p:spPr>
          <a:xfrm>
            <a:off x="8059916" y="2004222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 dirty="0"/>
          </a:p>
        </p:txBody>
      </p:sp>
      <p:sp>
        <p:nvSpPr>
          <p:cNvPr id="45" name="Content placeholder 47" descr="Click icon to add picture">
            <a:extLst>
              <a:ext uri="{FF2B5EF4-FFF2-40B4-BE49-F238E27FC236}">
                <a16:creationId xmlns:a16="http://schemas.microsoft.com/office/drawing/2014/main" id="{20398AA4-3D68-487D-BE7C-9F1D45E3F5FF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9309890" y="2032203"/>
            <a:ext cx="2098039" cy="70114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46" name="Content placeholder 47">
            <a:extLst>
              <a:ext uri="{FF2B5EF4-FFF2-40B4-BE49-F238E27FC236}">
                <a16:creationId xmlns:a16="http://schemas.microsoft.com/office/drawing/2014/main" id="{6B623D7A-5E96-42AB-9B1F-14E445503187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9309890" y="2746407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49" name="Content placeholder 47">
            <a:extLst>
              <a:ext uri="{FF2B5EF4-FFF2-40B4-BE49-F238E27FC236}">
                <a16:creationId xmlns:a16="http://schemas.microsoft.com/office/drawing/2014/main" id="{EAA5B0EA-1F3B-4D8B-9BB9-F9037A393705}"/>
              </a:ext>
            </a:extLst>
          </p:cNvPr>
          <p:cNvSpPr>
            <a:spLocks noGrp="1"/>
          </p:cNvSpPr>
          <p:nvPr>
            <p:ph type="pic" sz="quarter" idx="70"/>
          </p:nvPr>
        </p:nvSpPr>
        <p:spPr>
          <a:xfrm>
            <a:off x="4269796" y="3571991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7" name="Content placeholder 47" descr="Click icon to add picture">
            <a:extLst>
              <a:ext uri="{FF2B5EF4-FFF2-40B4-BE49-F238E27FC236}">
                <a16:creationId xmlns:a16="http://schemas.microsoft.com/office/drawing/2014/main" id="{2C93687D-1E42-4B01-9F16-9FA098CE1153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5520210" y="3775516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50" name="Content placeholder 47">
            <a:extLst>
              <a:ext uri="{FF2B5EF4-FFF2-40B4-BE49-F238E27FC236}">
                <a16:creationId xmlns:a16="http://schemas.microsoft.com/office/drawing/2014/main" id="{7AB91474-458B-45F7-9773-FA375C2CF7FD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5520211" y="4312077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62" name="Content placeholder 47">
            <a:extLst>
              <a:ext uri="{FF2B5EF4-FFF2-40B4-BE49-F238E27FC236}">
                <a16:creationId xmlns:a16="http://schemas.microsoft.com/office/drawing/2014/main" id="{52E587E7-A09A-4FB2-8774-8073E737F106}"/>
              </a:ext>
            </a:extLst>
          </p:cNvPr>
          <p:cNvSpPr>
            <a:spLocks noGrp="1"/>
          </p:cNvSpPr>
          <p:nvPr>
            <p:ph type="pic" sz="quarter" idx="74"/>
          </p:nvPr>
        </p:nvSpPr>
        <p:spPr>
          <a:xfrm>
            <a:off x="8059916" y="3571991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51" name="Content placeholder 47" descr="Click icon to add picture">
            <a:extLst>
              <a:ext uri="{FF2B5EF4-FFF2-40B4-BE49-F238E27FC236}">
                <a16:creationId xmlns:a16="http://schemas.microsoft.com/office/drawing/2014/main" id="{FBF01DC7-D684-4484-B2AA-B50F7B1A00DA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9309889" y="3775516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52" name="Content placeholder 47">
            <a:extLst>
              <a:ext uri="{FF2B5EF4-FFF2-40B4-BE49-F238E27FC236}">
                <a16:creationId xmlns:a16="http://schemas.microsoft.com/office/drawing/2014/main" id="{6046C90F-8A25-4E70-9BC9-4496C6B94EBC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9309891" y="4312077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55" name="Content placeholder 47">
            <a:extLst>
              <a:ext uri="{FF2B5EF4-FFF2-40B4-BE49-F238E27FC236}">
                <a16:creationId xmlns:a16="http://schemas.microsoft.com/office/drawing/2014/main" id="{D05B9A22-6B21-40BB-BBC1-9586C432A97B}"/>
              </a:ext>
            </a:extLst>
          </p:cNvPr>
          <p:cNvSpPr>
            <a:spLocks noGrp="1"/>
          </p:cNvSpPr>
          <p:nvPr>
            <p:ph type="pic" sz="quarter" idx="71"/>
          </p:nvPr>
        </p:nvSpPr>
        <p:spPr>
          <a:xfrm>
            <a:off x="4269796" y="5153614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53" name="Content placeholder 47" descr="Click icon to add picture">
            <a:extLst>
              <a:ext uri="{FF2B5EF4-FFF2-40B4-BE49-F238E27FC236}">
                <a16:creationId xmlns:a16="http://schemas.microsoft.com/office/drawing/2014/main" id="{F5E2B418-8D0E-4995-A3ED-4348C6F4A1AF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5520210" y="5369449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58" name="Content placeholder 47">
            <a:extLst>
              <a:ext uri="{FF2B5EF4-FFF2-40B4-BE49-F238E27FC236}">
                <a16:creationId xmlns:a16="http://schemas.microsoft.com/office/drawing/2014/main" id="{90A2A6E4-4D11-4F28-9D68-BC28580EBC05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5520211" y="5901594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63" name="Content placeholder 47">
            <a:extLst>
              <a:ext uri="{FF2B5EF4-FFF2-40B4-BE49-F238E27FC236}">
                <a16:creationId xmlns:a16="http://schemas.microsoft.com/office/drawing/2014/main" id="{A74DEBE4-2F74-4EB7-9501-8D37A3151B2A}"/>
              </a:ext>
            </a:extLst>
          </p:cNvPr>
          <p:cNvSpPr>
            <a:spLocks noGrp="1"/>
          </p:cNvSpPr>
          <p:nvPr>
            <p:ph type="pic" sz="quarter" idx="75"/>
          </p:nvPr>
        </p:nvSpPr>
        <p:spPr>
          <a:xfrm>
            <a:off x="8059916" y="5153614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59" name="Content placeholder 47" descr="Click icon to add picture">
            <a:extLst>
              <a:ext uri="{FF2B5EF4-FFF2-40B4-BE49-F238E27FC236}">
                <a16:creationId xmlns:a16="http://schemas.microsoft.com/office/drawing/2014/main" id="{070D69EE-1032-4604-B201-FD13AE846E9E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9313612" y="5369449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60" name="Content placeholder 47">
            <a:extLst>
              <a:ext uri="{FF2B5EF4-FFF2-40B4-BE49-F238E27FC236}">
                <a16:creationId xmlns:a16="http://schemas.microsoft.com/office/drawing/2014/main" id="{B65187B8-CD7A-46B0-A851-E2456586E758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9309891" y="5901594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964988-2386-5A15-B085-00BD5D58E53C}"/>
              </a:ext>
            </a:extLst>
          </p:cNvPr>
          <p:cNvSpPr>
            <a:spLocks noGrp="1"/>
          </p:cNvSpPr>
          <p:nvPr>
            <p:ph type="ftr" sz="quarter" idx="76"/>
          </p:nvPr>
        </p:nvSpPr>
        <p:spPr/>
        <p:txBody>
          <a:bodyPr>
            <a:noAutofit/>
          </a:bodyPr>
          <a:lstStyle/>
          <a:p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2CC095-C330-BF75-42CE-50A46EAD82C5}"/>
              </a:ext>
            </a:extLst>
          </p:cNvPr>
          <p:cNvSpPr>
            <a:spLocks noGrp="1"/>
          </p:cNvSpPr>
          <p:nvPr>
            <p:ph type="sldNum" sz="quarter" idx="77"/>
          </p:nvPr>
        </p:nvSpPr>
        <p:spPr/>
        <p:txBody>
          <a:bodyPr>
            <a:noAutofit/>
          </a:bodyPr>
          <a:lstStyle>
            <a:lvl1pPr>
              <a:defRPr b="0"/>
            </a:lvl1pPr>
          </a:lstStyle>
          <a:p>
            <a:fld id="{47FEACEE-25B4-4A2D-B147-27296E36371D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43117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Column with 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6">
            <a:extLst>
              <a:ext uri="{FF2B5EF4-FFF2-40B4-BE49-F238E27FC236}">
                <a16:creationId xmlns:a16="http://schemas.microsoft.com/office/drawing/2014/main" id="{A533F602-EEC9-45F6-8223-8C8F4914919D}"/>
              </a:ext>
            </a:extLst>
          </p:cNvPr>
          <p:cNvSpPr/>
          <p:nvPr userDrawn="1"/>
        </p:nvSpPr>
        <p:spPr>
          <a:xfrm>
            <a:off x="2121636" y="2070606"/>
            <a:ext cx="1583013" cy="184155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Freeform: Shape 7">
            <a:extLst>
              <a:ext uri="{FF2B5EF4-FFF2-40B4-BE49-F238E27FC236}">
                <a16:creationId xmlns:a16="http://schemas.microsoft.com/office/drawing/2014/main" id="{08F73F8C-5CF8-4470-AE2B-8E6D7952FF3E}"/>
              </a:ext>
            </a:extLst>
          </p:cNvPr>
          <p:cNvSpPr/>
          <p:nvPr userDrawn="1"/>
        </p:nvSpPr>
        <p:spPr>
          <a:xfrm>
            <a:off x="4174867" y="2073440"/>
            <a:ext cx="1583013" cy="184155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" name="Freeform: Shape 8">
            <a:extLst>
              <a:ext uri="{FF2B5EF4-FFF2-40B4-BE49-F238E27FC236}">
                <a16:creationId xmlns:a16="http://schemas.microsoft.com/office/drawing/2014/main" id="{1299AD72-44AB-4D37-ABBB-9E295508DDB5}"/>
              </a:ext>
            </a:extLst>
          </p:cNvPr>
          <p:cNvSpPr/>
          <p:nvPr userDrawn="1"/>
        </p:nvSpPr>
        <p:spPr>
          <a:xfrm>
            <a:off x="6308379" y="2064520"/>
            <a:ext cx="1583013" cy="184155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Freeform: Shape 9">
            <a:extLst>
              <a:ext uri="{FF2B5EF4-FFF2-40B4-BE49-F238E27FC236}">
                <a16:creationId xmlns:a16="http://schemas.microsoft.com/office/drawing/2014/main" id="{834981F1-A16D-4CA2-8001-0D2A65539268}"/>
              </a:ext>
            </a:extLst>
          </p:cNvPr>
          <p:cNvSpPr/>
          <p:nvPr userDrawn="1"/>
        </p:nvSpPr>
        <p:spPr>
          <a:xfrm>
            <a:off x="8407152" y="2068980"/>
            <a:ext cx="1583013" cy="184155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1" name="Content placeholder 47" descr="Click icon to add picture">
            <a:extLst>
              <a:ext uri="{FF2B5EF4-FFF2-40B4-BE49-F238E27FC236}">
                <a16:creationId xmlns:a16="http://schemas.microsoft.com/office/drawing/2014/main" id="{7AA46292-B7E4-4DB5-85D0-C4F19D66F86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21770" y="4416565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32" name="Content placeholder 47">
            <a:extLst>
              <a:ext uri="{FF2B5EF4-FFF2-40B4-BE49-F238E27FC236}">
                <a16:creationId xmlns:a16="http://schemas.microsoft.com/office/drawing/2014/main" id="{382E7D57-1A1A-432F-AEA9-9730DEE1572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12627" y="5007731"/>
            <a:ext cx="1691687" cy="81117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33" name="Content placeholder 47" descr="Click icon to add picture">
            <a:extLst>
              <a:ext uri="{FF2B5EF4-FFF2-40B4-BE49-F238E27FC236}">
                <a16:creationId xmlns:a16="http://schemas.microsoft.com/office/drawing/2014/main" id="{E51F0384-440E-45B9-91E7-78CA13DE0B98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2888314" y="4416565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34" name="Content placeholder 47">
            <a:extLst>
              <a:ext uri="{FF2B5EF4-FFF2-40B4-BE49-F238E27FC236}">
                <a16:creationId xmlns:a16="http://schemas.microsoft.com/office/drawing/2014/main" id="{35EAE525-3692-40E8-894E-B19171FF64F6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2979171" y="5007731"/>
            <a:ext cx="1691687" cy="81117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35" name="Content placeholder 47" descr="Click icon to add picture">
            <a:extLst>
              <a:ext uri="{FF2B5EF4-FFF2-40B4-BE49-F238E27FC236}">
                <a16:creationId xmlns:a16="http://schemas.microsoft.com/office/drawing/2014/main" id="{847DC539-F391-4470-96EB-486AB02DADBB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5073898" y="4416565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36" name="Content placeholder 47">
            <a:extLst>
              <a:ext uri="{FF2B5EF4-FFF2-40B4-BE49-F238E27FC236}">
                <a16:creationId xmlns:a16="http://schemas.microsoft.com/office/drawing/2014/main" id="{50988645-D146-4AFE-B87D-279279577176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164755" y="5007731"/>
            <a:ext cx="1691687" cy="81117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37" name="Content placeholder 47" descr="Click icon to add picture">
            <a:extLst>
              <a:ext uri="{FF2B5EF4-FFF2-40B4-BE49-F238E27FC236}">
                <a16:creationId xmlns:a16="http://schemas.microsoft.com/office/drawing/2014/main" id="{6712E8AC-14E0-42CC-8037-7C1D0E044B61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7259482" y="4416565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38" name="Content placeholder 47">
            <a:extLst>
              <a:ext uri="{FF2B5EF4-FFF2-40B4-BE49-F238E27FC236}">
                <a16:creationId xmlns:a16="http://schemas.microsoft.com/office/drawing/2014/main" id="{C68DF822-6F14-4839-BD33-6874C8136EE0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7350339" y="5007731"/>
            <a:ext cx="1691687" cy="81117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39" name="Content placeholder 47" descr="Click icon to add picture">
            <a:extLst>
              <a:ext uri="{FF2B5EF4-FFF2-40B4-BE49-F238E27FC236}">
                <a16:creationId xmlns:a16="http://schemas.microsoft.com/office/drawing/2014/main" id="{2D1F75C7-DA21-4400-B066-F38190B4F520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9445066" y="4416565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40" name="Content placeholder 47">
            <a:extLst>
              <a:ext uri="{FF2B5EF4-FFF2-40B4-BE49-F238E27FC236}">
                <a16:creationId xmlns:a16="http://schemas.microsoft.com/office/drawing/2014/main" id="{F7CF6BF0-A40D-4F18-B9DF-D9C4106065D2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9535923" y="5007731"/>
            <a:ext cx="1691687" cy="81117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41" name="Content placeholder 47">
            <a:extLst>
              <a:ext uri="{FF2B5EF4-FFF2-40B4-BE49-F238E27FC236}">
                <a16:creationId xmlns:a16="http://schemas.microsoft.com/office/drawing/2014/main" id="{95C6B2A2-937E-4C7D-92E3-8A105DD43A98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983282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2" name="Content placeholder 47">
            <a:extLst>
              <a:ext uri="{FF2B5EF4-FFF2-40B4-BE49-F238E27FC236}">
                <a16:creationId xmlns:a16="http://schemas.microsoft.com/office/drawing/2014/main" id="{A9ECEF10-95EB-4F03-B3B1-8FC0E421618E}"/>
              </a:ext>
            </a:extLst>
          </p:cNvPr>
          <p:cNvSpPr>
            <a:spLocks noGrp="1"/>
          </p:cNvSpPr>
          <p:nvPr>
            <p:ph type="pic" sz="quarter" idx="58"/>
          </p:nvPr>
        </p:nvSpPr>
        <p:spPr>
          <a:xfrm>
            <a:off x="3109346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3" name="Content placeholder 47">
            <a:extLst>
              <a:ext uri="{FF2B5EF4-FFF2-40B4-BE49-F238E27FC236}">
                <a16:creationId xmlns:a16="http://schemas.microsoft.com/office/drawing/2014/main" id="{12D92FE1-9874-49B8-8FDC-F903A4843015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5235410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4" name="Content placeholder 47">
            <a:extLst>
              <a:ext uri="{FF2B5EF4-FFF2-40B4-BE49-F238E27FC236}">
                <a16:creationId xmlns:a16="http://schemas.microsoft.com/office/drawing/2014/main" id="{12070F52-AB91-476E-9FE0-5403568A11DD}"/>
              </a:ext>
            </a:extLst>
          </p:cNvPr>
          <p:cNvSpPr>
            <a:spLocks noGrp="1"/>
          </p:cNvSpPr>
          <p:nvPr>
            <p:ph type="pic" sz="quarter" idx="60"/>
          </p:nvPr>
        </p:nvSpPr>
        <p:spPr>
          <a:xfrm>
            <a:off x="7361474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5" name="Content placeholder 47">
            <a:extLst>
              <a:ext uri="{FF2B5EF4-FFF2-40B4-BE49-F238E27FC236}">
                <a16:creationId xmlns:a16="http://schemas.microsoft.com/office/drawing/2014/main" id="{13AE459B-26D7-43FC-BE0B-EF7B119D7D40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>
          <a:xfrm>
            <a:off x="9487536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25" name="Title Placeholder 4">
            <a:extLst>
              <a:ext uri="{FF2B5EF4-FFF2-40B4-BE49-F238E27FC236}">
                <a16:creationId xmlns:a16="http://schemas.microsoft.com/office/drawing/2014/main" id="{C8ECEE37-7B17-4FD7-2612-FBD357E10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7F2CD23-FF0B-8184-9F40-957043412F1C}"/>
              </a:ext>
            </a:extLst>
          </p:cNvPr>
          <p:cNvSpPr>
            <a:spLocks noGrp="1"/>
          </p:cNvSpPr>
          <p:nvPr>
            <p:ph type="ftr" sz="quarter" idx="62"/>
          </p:nvPr>
        </p:nvSpPr>
        <p:spPr/>
        <p:txBody>
          <a:bodyPr>
            <a:noAutofit/>
          </a:bodyPr>
          <a:lstStyle/>
          <a:p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876D293-58F2-B8E9-6576-2676F210D7CF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693317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Content placeholder 47">
            <a:extLst>
              <a:ext uri="{FF2B5EF4-FFF2-40B4-BE49-F238E27FC236}">
                <a16:creationId xmlns:a16="http://schemas.microsoft.com/office/drawing/2014/main" id="{67FF6BA4-2B1B-4B51-9FE3-A67E3DCC318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38200" y="2929823"/>
            <a:ext cx="1865376" cy="2464293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tIns="219456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5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30" name="Content placeholder 47">
            <a:extLst>
              <a:ext uri="{FF2B5EF4-FFF2-40B4-BE49-F238E27FC236}">
                <a16:creationId xmlns:a16="http://schemas.microsoft.com/office/drawing/2014/main" id="{88E2377A-ED6B-4D69-A9DC-647CB22A5204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3000303" y="2929823"/>
            <a:ext cx="1867186" cy="2471878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tIns="219456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5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31" name="Content placeholder 47">
            <a:extLst>
              <a:ext uri="{FF2B5EF4-FFF2-40B4-BE49-F238E27FC236}">
                <a16:creationId xmlns:a16="http://schemas.microsoft.com/office/drawing/2014/main" id="{ECC27D7D-FA65-E93F-3C7E-AADBF7E0CC2C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5164216" y="2929823"/>
            <a:ext cx="1865376" cy="2464293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tIns="219456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5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33" name="Content placeholder 47">
            <a:extLst>
              <a:ext uri="{FF2B5EF4-FFF2-40B4-BE49-F238E27FC236}">
                <a16:creationId xmlns:a16="http://schemas.microsoft.com/office/drawing/2014/main" id="{DF5280E4-E86B-9E17-04A1-072A8148C3B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326319" y="2929823"/>
            <a:ext cx="1865376" cy="2464293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tIns="219456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5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37" name="Content placeholder 47">
            <a:extLst>
              <a:ext uri="{FF2B5EF4-FFF2-40B4-BE49-F238E27FC236}">
                <a16:creationId xmlns:a16="http://schemas.microsoft.com/office/drawing/2014/main" id="{42F4F0D3-AF64-7F92-FF1C-F5D1DC62A388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9488424" y="2929823"/>
            <a:ext cx="1865376" cy="2464293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tIns="219456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5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7" name="Content placeholder 47">
            <a:extLst>
              <a:ext uri="{FF2B5EF4-FFF2-40B4-BE49-F238E27FC236}">
                <a16:creationId xmlns:a16="http://schemas.microsoft.com/office/drawing/2014/main" id="{43D089D6-48B5-43AB-A887-EEF910BA916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38200" y="2067143"/>
            <a:ext cx="1865376" cy="866219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800" b="1" i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zh-CN" dirty="0"/>
              <a:t>Click to edit Master title style</a:t>
            </a:r>
            <a:endParaRPr lang="zh-CN" altLang="en-US" dirty="0"/>
          </a:p>
        </p:txBody>
      </p:sp>
      <p:sp>
        <p:nvSpPr>
          <p:cNvPr id="24" name="Title Placeholder 4">
            <a:extLst>
              <a:ext uri="{FF2B5EF4-FFF2-40B4-BE49-F238E27FC236}">
                <a16:creationId xmlns:a16="http://schemas.microsoft.com/office/drawing/2014/main" id="{69ABDED2-7EB3-3ABE-90D0-E6C00F806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5" name="Content placeholder 47">
            <a:extLst>
              <a:ext uri="{FF2B5EF4-FFF2-40B4-BE49-F238E27FC236}">
                <a16:creationId xmlns:a16="http://schemas.microsoft.com/office/drawing/2014/main" id="{476A31DC-7395-007C-8BA1-C38E5B289CF5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3000756" y="2067143"/>
            <a:ext cx="1865376" cy="866219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800" b="1" i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zh-CN" dirty="0"/>
              <a:t>Click to edit Master title style</a:t>
            </a:r>
            <a:endParaRPr lang="zh-CN" altLang="en-US" dirty="0"/>
          </a:p>
        </p:txBody>
      </p:sp>
      <p:sp>
        <p:nvSpPr>
          <p:cNvPr id="26" name="Content placeholder 47">
            <a:extLst>
              <a:ext uri="{FF2B5EF4-FFF2-40B4-BE49-F238E27FC236}">
                <a16:creationId xmlns:a16="http://schemas.microsoft.com/office/drawing/2014/main" id="{35CE0786-D87B-DD89-C418-C53C1B7E610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5163312" y="2067143"/>
            <a:ext cx="1865376" cy="866219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800" b="1" i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zh-CN" dirty="0"/>
              <a:t>Click to edit Master title style</a:t>
            </a:r>
            <a:endParaRPr lang="zh-CN" altLang="en-US" dirty="0"/>
          </a:p>
        </p:txBody>
      </p:sp>
      <p:sp>
        <p:nvSpPr>
          <p:cNvPr id="28" name="Content placeholder 47">
            <a:extLst>
              <a:ext uri="{FF2B5EF4-FFF2-40B4-BE49-F238E27FC236}">
                <a16:creationId xmlns:a16="http://schemas.microsoft.com/office/drawing/2014/main" id="{7C7F2E6C-1DCD-3C6A-4830-5BF230A3AAB2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7325868" y="2067143"/>
            <a:ext cx="1865376" cy="866219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800" b="1" i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zh-CN" dirty="0"/>
              <a:t>Click to edit Master title style</a:t>
            </a:r>
            <a:endParaRPr lang="zh-CN" altLang="en-US" dirty="0"/>
          </a:p>
        </p:txBody>
      </p:sp>
      <p:sp>
        <p:nvSpPr>
          <p:cNvPr id="29" name="Content placeholder 47">
            <a:extLst>
              <a:ext uri="{FF2B5EF4-FFF2-40B4-BE49-F238E27FC236}">
                <a16:creationId xmlns:a16="http://schemas.microsoft.com/office/drawing/2014/main" id="{56A87F6E-D6C5-8903-BC20-313810046034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9488424" y="2067143"/>
            <a:ext cx="1865376" cy="866219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800" b="1" i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zh-CN" dirty="0"/>
              <a:t>Click to edit Master title style</a:t>
            </a:r>
            <a:endParaRPr lang="zh-CN" alt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7218367E-FDD8-A1F8-8E0F-A365771B85F7}"/>
              </a:ext>
            </a:extLst>
          </p:cNvPr>
          <p:cNvSpPr>
            <a:spLocks noGrp="1"/>
          </p:cNvSpPr>
          <p:nvPr>
            <p:ph type="ftr" sz="quarter" idx="54"/>
          </p:nvPr>
        </p:nvSpPr>
        <p:spPr/>
        <p:txBody>
          <a:bodyPr>
            <a:noAutofit/>
          </a:bodyPr>
          <a:lstStyle/>
          <a:p>
            <a:endParaRPr lang="en-US" noProof="0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77ECE300-0AB8-85A0-D4D3-B948DDA7B00F}"/>
              </a:ext>
            </a:extLst>
          </p:cNvPr>
          <p:cNvSpPr>
            <a:spLocks noGrp="1"/>
          </p:cNvSpPr>
          <p:nvPr>
            <p:ph type="sldNum" sz="quarter" idx="55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649859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Freeform: Shape 25">
            <a:extLst>
              <a:ext uri="{FF2B5EF4-FFF2-40B4-BE49-F238E27FC236}">
                <a16:creationId xmlns:a16="http://schemas.microsoft.com/office/drawing/2014/main" id="{D61EE2E4-C5DD-4944-B70C-8F0A3F741A59}"/>
              </a:ext>
            </a:extLst>
          </p:cNvPr>
          <p:cNvSpPr/>
          <p:nvPr userDrawn="1"/>
        </p:nvSpPr>
        <p:spPr>
          <a:xfrm>
            <a:off x="1295508" y="3039919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67" name="Freeform: Shape 26">
            <a:extLst>
              <a:ext uri="{FF2B5EF4-FFF2-40B4-BE49-F238E27FC236}">
                <a16:creationId xmlns:a16="http://schemas.microsoft.com/office/drawing/2014/main" id="{91FA36A8-94E8-4069-B957-F7145D77BD5F}"/>
              </a:ext>
            </a:extLst>
          </p:cNvPr>
          <p:cNvSpPr/>
          <p:nvPr userDrawn="1"/>
        </p:nvSpPr>
        <p:spPr>
          <a:xfrm>
            <a:off x="3670763" y="1677046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68" name="Freeform: Shape 27">
            <a:extLst>
              <a:ext uri="{FF2B5EF4-FFF2-40B4-BE49-F238E27FC236}">
                <a16:creationId xmlns:a16="http://schemas.microsoft.com/office/drawing/2014/main" id="{7D38D67C-B6B8-4EB2-BC07-4A8128F44D16}"/>
              </a:ext>
            </a:extLst>
          </p:cNvPr>
          <p:cNvSpPr/>
          <p:nvPr userDrawn="1"/>
        </p:nvSpPr>
        <p:spPr>
          <a:xfrm>
            <a:off x="4865676" y="3722308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69" name="Freeform: Shape 28">
            <a:extLst>
              <a:ext uri="{FF2B5EF4-FFF2-40B4-BE49-F238E27FC236}">
                <a16:creationId xmlns:a16="http://schemas.microsoft.com/office/drawing/2014/main" id="{6B2E4C8C-D96E-4A66-A3D2-3580DACCF801}"/>
              </a:ext>
            </a:extLst>
          </p:cNvPr>
          <p:cNvSpPr/>
          <p:nvPr userDrawn="1"/>
        </p:nvSpPr>
        <p:spPr>
          <a:xfrm>
            <a:off x="7245668" y="3725411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0" name="Freeform: Shape 29">
            <a:extLst>
              <a:ext uri="{FF2B5EF4-FFF2-40B4-BE49-F238E27FC236}">
                <a16:creationId xmlns:a16="http://schemas.microsoft.com/office/drawing/2014/main" id="{74E0B8B0-45C7-4733-BBDC-B82F9307E431}"/>
              </a:ext>
            </a:extLst>
          </p:cNvPr>
          <p:cNvSpPr/>
          <p:nvPr userDrawn="1"/>
        </p:nvSpPr>
        <p:spPr>
          <a:xfrm>
            <a:off x="8440729" y="1677046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1" name="Freeform: Shape 30">
            <a:extLst>
              <a:ext uri="{FF2B5EF4-FFF2-40B4-BE49-F238E27FC236}">
                <a16:creationId xmlns:a16="http://schemas.microsoft.com/office/drawing/2014/main" id="{F0BBECC2-631C-4C53-A9E8-6C87D48A3B01}"/>
              </a:ext>
            </a:extLst>
          </p:cNvPr>
          <p:cNvSpPr/>
          <p:nvPr userDrawn="1"/>
        </p:nvSpPr>
        <p:spPr>
          <a:xfrm>
            <a:off x="1274779" y="1667026"/>
            <a:ext cx="7152768" cy="2736950"/>
          </a:xfrm>
          <a:custGeom>
            <a:avLst/>
            <a:gdLst>
              <a:gd name="connsiteX0" fmla="*/ 0 w 5958191"/>
              <a:gd name="connsiteY0" fmla="*/ 2052536 h 2733472"/>
              <a:gd name="connsiteX1" fmla="*/ 1186774 w 5958191"/>
              <a:gd name="connsiteY1" fmla="*/ 1361872 h 2733472"/>
              <a:gd name="connsiteX2" fmla="*/ 2368685 w 5958191"/>
              <a:gd name="connsiteY2" fmla="*/ 2057400 h 2733472"/>
              <a:gd name="connsiteX3" fmla="*/ 2378413 w 5958191"/>
              <a:gd name="connsiteY3" fmla="*/ 690664 h 2733472"/>
              <a:gd name="connsiteX4" fmla="*/ 3570051 w 5958191"/>
              <a:gd name="connsiteY4" fmla="*/ 0 h 2733472"/>
              <a:gd name="connsiteX5" fmla="*/ 4761689 w 5958191"/>
              <a:gd name="connsiteY5" fmla="*/ 680936 h 2733472"/>
              <a:gd name="connsiteX6" fmla="*/ 4756825 w 5958191"/>
              <a:gd name="connsiteY6" fmla="*/ 2052536 h 2733472"/>
              <a:gd name="connsiteX7" fmla="*/ 5958191 w 5958191"/>
              <a:gd name="connsiteY7" fmla="*/ 2733472 h 2733472"/>
              <a:gd name="connsiteX8" fmla="*/ 5958191 w 5958191"/>
              <a:gd name="connsiteY8" fmla="*/ 2733472 h 2733472"/>
              <a:gd name="connsiteX0" fmla="*/ 0 w 7159557"/>
              <a:gd name="connsiteY0" fmla="*/ 2052536 h 2733472"/>
              <a:gd name="connsiteX1" fmla="*/ 1186774 w 7159557"/>
              <a:gd name="connsiteY1" fmla="*/ 1361872 h 2733472"/>
              <a:gd name="connsiteX2" fmla="*/ 2368685 w 7159557"/>
              <a:gd name="connsiteY2" fmla="*/ 2057400 h 2733472"/>
              <a:gd name="connsiteX3" fmla="*/ 2378413 w 7159557"/>
              <a:gd name="connsiteY3" fmla="*/ 690664 h 2733472"/>
              <a:gd name="connsiteX4" fmla="*/ 3570051 w 7159557"/>
              <a:gd name="connsiteY4" fmla="*/ 0 h 2733472"/>
              <a:gd name="connsiteX5" fmla="*/ 4761689 w 7159557"/>
              <a:gd name="connsiteY5" fmla="*/ 680936 h 2733472"/>
              <a:gd name="connsiteX6" fmla="*/ 4756825 w 7159557"/>
              <a:gd name="connsiteY6" fmla="*/ 2052536 h 2733472"/>
              <a:gd name="connsiteX7" fmla="*/ 5958191 w 7159557"/>
              <a:gd name="connsiteY7" fmla="*/ 2733472 h 2733472"/>
              <a:gd name="connsiteX8" fmla="*/ 7159557 w 7159557"/>
              <a:gd name="connsiteY8" fmla="*/ 2067128 h 2733472"/>
              <a:gd name="connsiteX0" fmla="*/ 0 w 7164420"/>
              <a:gd name="connsiteY0" fmla="*/ 2052536 h 2733472"/>
              <a:gd name="connsiteX1" fmla="*/ 1186774 w 7164420"/>
              <a:gd name="connsiteY1" fmla="*/ 1361872 h 2733472"/>
              <a:gd name="connsiteX2" fmla="*/ 2368685 w 7164420"/>
              <a:gd name="connsiteY2" fmla="*/ 2057400 h 2733472"/>
              <a:gd name="connsiteX3" fmla="*/ 2378413 w 7164420"/>
              <a:gd name="connsiteY3" fmla="*/ 690664 h 2733472"/>
              <a:gd name="connsiteX4" fmla="*/ 3570051 w 7164420"/>
              <a:gd name="connsiteY4" fmla="*/ 0 h 2733472"/>
              <a:gd name="connsiteX5" fmla="*/ 4761689 w 7164420"/>
              <a:gd name="connsiteY5" fmla="*/ 680936 h 2733472"/>
              <a:gd name="connsiteX6" fmla="*/ 4756825 w 7164420"/>
              <a:gd name="connsiteY6" fmla="*/ 2052536 h 2733472"/>
              <a:gd name="connsiteX7" fmla="*/ 5958191 w 7164420"/>
              <a:gd name="connsiteY7" fmla="*/ 2733472 h 2733472"/>
              <a:gd name="connsiteX8" fmla="*/ 7164420 w 7164420"/>
              <a:gd name="connsiteY8" fmla="*/ 2062264 h 2733472"/>
              <a:gd name="connsiteX0" fmla="*/ 0 w 7164420"/>
              <a:gd name="connsiteY0" fmla="*/ 2052536 h 2733472"/>
              <a:gd name="connsiteX1" fmla="*/ 1186774 w 7164420"/>
              <a:gd name="connsiteY1" fmla="*/ 1361872 h 2733472"/>
              <a:gd name="connsiteX2" fmla="*/ 2368685 w 7164420"/>
              <a:gd name="connsiteY2" fmla="*/ 2057400 h 2733472"/>
              <a:gd name="connsiteX3" fmla="*/ 2378413 w 7164420"/>
              <a:gd name="connsiteY3" fmla="*/ 690664 h 2733472"/>
              <a:gd name="connsiteX4" fmla="*/ 3570051 w 7164420"/>
              <a:gd name="connsiteY4" fmla="*/ 0 h 2733472"/>
              <a:gd name="connsiteX5" fmla="*/ 4761689 w 7164420"/>
              <a:gd name="connsiteY5" fmla="*/ 680936 h 2733472"/>
              <a:gd name="connsiteX6" fmla="*/ 4756825 w 7164420"/>
              <a:gd name="connsiteY6" fmla="*/ 2052536 h 2733472"/>
              <a:gd name="connsiteX7" fmla="*/ 5958191 w 7164420"/>
              <a:gd name="connsiteY7" fmla="*/ 2733472 h 2733472"/>
              <a:gd name="connsiteX8" fmla="*/ 7164420 w 7164420"/>
              <a:gd name="connsiteY8" fmla="*/ 2057400 h 2733472"/>
              <a:gd name="connsiteX0" fmla="*/ 0 w 7164420"/>
              <a:gd name="connsiteY0" fmla="*/ 2052536 h 2733472"/>
              <a:gd name="connsiteX1" fmla="*/ 1186774 w 7164420"/>
              <a:gd name="connsiteY1" fmla="*/ 1361872 h 2733472"/>
              <a:gd name="connsiteX2" fmla="*/ 2368685 w 7164420"/>
              <a:gd name="connsiteY2" fmla="*/ 2057400 h 2733472"/>
              <a:gd name="connsiteX3" fmla="*/ 2378413 w 7164420"/>
              <a:gd name="connsiteY3" fmla="*/ 690664 h 2733472"/>
              <a:gd name="connsiteX4" fmla="*/ 3570051 w 7164420"/>
              <a:gd name="connsiteY4" fmla="*/ 0 h 2733472"/>
              <a:gd name="connsiteX5" fmla="*/ 4761689 w 7164420"/>
              <a:gd name="connsiteY5" fmla="*/ 680936 h 2733472"/>
              <a:gd name="connsiteX6" fmla="*/ 4756825 w 7164420"/>
              <a:gd name="connsiteY6" fmla="*/ 2052536 h 2733472"/>
              <a:gd name="connsiteX7" fmla="*/ 5958191 w 7164420"/>
              <a:gd name="connsiteY7" fmla="*/ 2733472 h 2733472"/>
              <a:gd name="connsiteX8" fmla="*/ 7164420 w 7164420"/>
              <a:gd name="connsiteY8" fmla="*/ 2052536 h 2733472"/>
              <a:gd name="connsiteX0" fmla="*/ 0 w 7159556"/>
              <a:gd name="connsiteY0" fmla="*/ 2052536 h 2733472"/>
              <a:gd name="connsiteX1" fmla="*/ 1186774 w 7159556"/>
              <a:gd name="connsiteY1" fmla="*/ 1361872 h 2733472"/>
              <a:gd name="connsiteX2" fmla="*/ 2368685 w 7159556"/>
              <a:gd name="connsiteY2" fmla="*/ 2057400 h 2733472"/>
              <a:gd name="connsiteX3" fmla="*/ 2378413 w 7159556"/>
              <a:gd name="connsiteY3" fmla="*/ 690664 h 2733472"/>
              <a:gd name="connsiteX4" fmla="*/ 3570051 w 7159556"/>
              <a:gd name="connsiteY4" fmla="*/ 0 h 2733472"/>
              <a:gd name="connsiteX5" fmla="*/ 4761689 w 7159556"/>
              <a:gd name="connsiteY5" fmla="*/ 680936 h 2733472"/>
              <a:gd name="connsiteX6" fmla="*/ 4756825 w 7159556"/>
              <a:gd name="connsiteY6" fmla="*/ 2052536 h 2733472"/>
              <a:gd name="connsiteX7" fmla="*/ 5958191 w 7159556"/>
              <a:gd name="connsiteY7" fmla="*/ 2733472 h 2733472"/>
              <a:gd name="connsiteX8" fmla="*/ 7159556 w 7159556"/>
              <a:gd name="connsiteY8" fmla="*/ 2052536 h 2733472"/>
              <a:gd name="connsiteX0" fmla="*/ 0 w 7145649"/>
              <a:gd name="connsiteY0" fmla="*/ 2049060 h 2733472"/>
              <a:gd name="connsiteX1" fmla="*/ 1172867 w 7145649"/>
              <a:gd name="connsiteY1" fmla="*/ 1361872 h 2733472"/>
              <a:gd name="connsiteX2" fmla="*/ 2354778 w 7145649"/>
              <a:gd name="connsiteY2" fmla="*/ 2057400 h 2733472"/>
              <a:gd name="connsiteX3" fmla="*/ 2364506 w 7145649"/>
              <a:gd name="connsiteY3" fmla="*/ 690664 h 2733472"/>
              <a:gd name="connsiteX4" fmla="*/ 3556144 w 7145649"/>
              <a:gd name="connsiteY4" fmla="*/ 0 h 2733472"/>
              <a:gd name="connsiteX5" fmla="*/ 4747782 w 7145649"/>
              <a:gd name="connsiteY5" fmla="*/ 680936 h 2733472"/>
              <a:gd name="connsiteX6" fmla="*/ 4742918 w 7145649"/>
              <a:gd name="connsiteY6" fmla="*/ 2052536 h 2733472"/>
              <a:gd name="connsiteX7" fmla="*/ 5944284 w 7145649"/>
              <a:gd name="connsiteY7" fmla="*/ 2733472 h 2733472"/>
              <a:gd name="connsiteX8" fmla="*/ 7145649 w 714564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61872 h 2733472"/>
              <a:gd name="connsiteX2" fmla="*/ 2365208 w 7156079"/>
              <a:gd name="connsiteY2" fmla="*/ 2057400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65208 w 7156079"/>
              <a:gd name="connsiteY2" fmla="*/ 2057400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61731 w 7156079"/>
              <a:gd name="connsiteY2" fmla="*/ 2029586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82592 w 7156079"/>
              <a:gd name="connsiteY2" fmla="*/ 2033063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72162 w 7156079"/>
              <a:gd name="connsiteY2" fmla="*/ 2026110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62966 h 2761286"/>
              <a:gd name="connsiteX1" fmla="*/ 1183297 w 7156079"/>
              <a:gd name="connsiteY1" fmla="*/ 1372302 h 2761286"/>
              <a:gd name="connsiteX2" fmla="*/ 2372162 w 7156079"/>
              <a:gd name="connsiteY2" fmla="*/ 2053924 h 2761286"/>
              <a:gd name="connsiteX3" fmla="*/ 2374936 w 7156079"/>
              <a:gd name="connsiteY3" fmla="*/ 718478 h 2761286"/>
              <a:gd name="connsiteX4" fmla="*/ 3577004 w 7156079"/>
              <a:gd name="connsiteY4" fmla="*/ 0 h 2761286"/>
              <a:gd name="connsiteX5" fmla="*/ 4758212 w 7156079"/>
              <a:gd name="connsiteY5" fmla="*/ 708750 h 2761286"/>
              <a:gd name="connsiteX6" fmla="*/ 4753348 w 7156079"/>
              <a:gd name="connsiteY6" fmla="*/ 2080350 h 2761286"/>
              <a:gd name="connsiteX7" fmla="*/ 5954714 w 7156079"/>
              <a:gd name="connsiteY7" fmla="*/ 2761286 h 2761286"/>
              <a:gd name="connsiteX8" fmla="*/ 7156079 w 7156079"/>
              <a:gd name="connsiteY8" fmla="*/ 2080350 h 2761286"/>
              <a:gd name="connsiteX0" fmla="*/ 0 w 7156079"/>
              <a:gd name="connsiteY0" fmla="*/ 2062966 h 2761286"/>
              <a:gd name="connsiteX1" fmla="*/ 1183297 w 7156079"/>
              <a:gd name="connsiteY1" fmla="*/ 1372302 h 2761286"/>
              <a:gd name="connsiteX2" fmla="*/ 2372162 w 7156079"/>
              <a:gd name="connsiteY2" fmla="*/ 2053924 h 2761286"/>
              <a:gd name="connsiteX3" fmla="*/ 2371460 w 7156079"/>
              <a:gd name="connsiteY3" fmla="*/ 708048 h 2761286"/>
              <a:gd name="connsiteX4" fmla="*/ 3577004 w 7156079"/>
              <a:gd name="connsiteY4" fmla="*/ 0 h 2761286"/>
              <a:gd name="connsiteX5" fmla="*/ 4758212 w 7156079"/>
              <a:gd name="connsiteY5" fmla="*/ 708750 h 2761286"/>
              <a:gd name="connsiteX6" fmla="*/ 4753348 w 7156079"/>
              <a:gd name="connsiteY6" fmla="*/ 2080350 h 2761286"/>
              <a:gd name="connsiteX7" fmla="*/ 5954714 w 7156079"/>
              <a:gd name="connsiteY7" fmla="*/ 2761286 h 2761286"/>
              <a:gd name="connsiteX8" fmla="*/ 7156079 w 7156079"/>
              <a:gd name="connsiteY8" fmla="*/ 2080350 h 2761286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72162 w 7156079"/>
              <a:gd name="connsiteY2" fmla="*/ 2026110 h 2733472"/>
              <a:gd name="connsiteX3" fmla="*/ 2371460 w 7156079"/>
              <a:gd name="connsiteY3" fmla="*/ 680234 h 2733472"/>
              <a:gd name="connsiteX4" fmla="*/ 3573527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62967 h 2761287"/>
              <a:gd name="connsiteX1" fmla="*/ 1183297 w 7156079"/>
              <a:gd name="connsiteY1" fmla="*/ 1372303 h 2761287"/>
              <a:gd name="connsiteX2" fmla="*/ 2372162 w 7156079"/>
              <a:gd name="connsiteY2" fmla="*/ 2053925 h 2761287"/>
              <a:gd name="connsiteX3" fmla="*/ 2371460 w 7156079"/>
              <a:gd name="connsiteY3" fmla="*/ 708049 h 2761287"/>
              <a:gd name="connsiteX4" fmla="*/ 3563096 w 7156079"/>
              <a:gd name="connsiteY4" fmla="*/ 0 h 2761287"/>
              <a:gd name="connsiteX5" fmla="*/ 4758212 w 7156079"/>
              <a:gd name="connsiteY5" fmla="*/ 708751 h 2761287"/>
              <a:gd name="connsiteX6" fmla="*/ 4753348 w 7156079"/>
              <a:gd name="connsiteY6" fmla="*/ 2080351 h 2761287"/>
              <a:gd name="connsiteX7" fmla="*/ 5954714 w 7156079"/>
              <a:gd name="connsiteY7" fmla="*/ 2761287 h 2761287"/>
              <a:gd name="connsiteX8" fmla="*/ 7156079 w 7156079"/>
              <a:gd name="connsiteY8" fmla="*/ 2080351 h 2761287"/>
              <a:gd name="connsiteX0" fmla="*/ 0 w 7156079"/>
              <a:gd name="connsiteY0" fmla="*/ 2045583 h 2743903"/>
              <a:gd name="connsiteX1" fmla="*/ 1183297 w 7156079"/>
              <a:gd name="connsiteY1" fmla="*/ 1354919 h 2743903"/>
              <a:gd name="connsiteX2" fmla="*/ 2372162 w 7156079"/>
              <a:gd name="connsiteY2" fmla="*/ 2036541 h 2743903"/>
              <a:gd name="connsiteX3" fmla="*/ 2371460 w 7156079"/>
              <a:gd name="connsiteY3" fmla="*/ 690665 h 2743903"/>
              <a:gd name="connsiteX4" fmla="*/ 3563096 w 7156079"/>
              <a:gd name="connsiteY4" fmla="*/ 0 h 2743903"/>
              <a:gd name="connsiteX5" fmla="*/ 4758212 w 7156079"/>
              <a:gd name="connsiteY5" fmla="*/ 691367 h 2743903"/>
              <a:gd name="connsiteX6" fmla="*/ 4753348 w 7156079"/>
              <a:gd name="connsiteY6" fmla="*/ 2062967 h 2743903"/>
              <a:gd name="connsiteX7" fmla="*/ 5954714 w 7156079"/>
              <a:gd name="connsiteY7" fmla="*/ 2743903 h 2743903"/>
              <a:gd name="connsiteX8" fmla="*/ 7156079 w 7156079"/>
              <a:gd name="connsiteY8" fmla="*/ 2062967 h 2743903"/>
              <a:gd name="connsiteX0" fmla="*/ 0 w 7156079"/>
              <a:gd name="connsiteY0" fmla="*/ 2052537 h 2750857"/>
              <a:gd name="connsiteX1" fmla="*/ 1183297 w 7156079"/>
              <a:gd name="connsiteY1" fmla="*/ 1361873 h 2750857"/>
              <a:gd name="connsiteX2" fmla="*/ 2372162 w 7156079"/>
              <a:gd name="connsiteY2" fmla="*/ 2043495 h 2750857"/>
              <a:gd name="connsiteX3" fmla="*/ 2371460 w 7156079"/>
              <a:gd name="connsiteY3" fmla="*/ 697619 h 2750857"/>
              <a:gd name="connsiteX4" fmla="*/ 3559620 w 7156079"/>
              <a:gd name="connsiteY4" fmla="*/ 0 h 2750857"/>
              <a:gd name="connsiteX5" fmla="*/ 4758212 w 7156079"/>
              <a:gd name="connsiteY5" fmla="*/ 698321 h 2750857"/>
              <a:gd name="connsiteX6" fmla="*/ 4753348 w 7156079"/>
              <a:gd name="connsiteY6" fmla="*/ 2069921 h 2750857"/>
              <a:gd name="connsiteX7" fmla="*/ 5954714 w 7156079"/>
              <a:gd name="connsiteY7" fmla="*/ 2750857 h 2750857"/>
              <a:gd name="connsiteX8" fmla="*/ 7156079 w 7156079"/>
              <a:gd name="connsiteY8" fmla="*/ 2069921 h 2750857"/>
              <a:gd name="connsiteX0" fmla="*/ 0 w 7156079"/>
              <a:gd name="connsiteY0" fmla="*/ 2052537 h 2750857"/>
              <a:gd name="connsiteX1" fmla="*/ 1183297 w 7156079"/>
              <a:gd name="connsiteY1" fmla="*/ 1361873 h 2750857"/>
              <a:gd name="connsiteX2" fmla="*/ 2372162 w 7156079"/>
              <a:gd name="connsiteY2" fmla="*/ 2043495 h 2750857"/>
              <a:gd name="connsiteX3" fmla="*/ 2371460 w 7156079"/>
              <a:gd name="connsiteY3" fmla="*/ 697619 h 2750857"/>
              <a:gd name="connsiteX4" fmla="*/ 3559620 w 7156079"/>
              <a:gd name="connsiteY4" fmla="*/ 0 h 2750857"/>
              <a:gd name="connsiteX5" fmla="*/ 4751259 w 7156079"/>
              <a:gd name="connsiteY5" fmla="*/ 698321 h 2750857"/>
              <a:gd name="connsiteX6" fmla="*/ 4753348 w 7156079"/>
              <a:gd name="connsiteY6" fmla="*/ 2069921 h 2750857"/>
              <a:gd name="connsiteX7" fmla="*/ 5954714 w 7156079"/>
              <a:gd name="connsiteY7" fmla="*/ 2750857 h 2750857"/>
              <a:gd name="connsiteX8" fmla="*/ 7156079 w 7156079"/>
              <a:gd name="connsiteY8" fmla="*/ 2069921 h 2750857"/>
              <a:gd name="connsiteX0" fmla="*/ 0 w 7156079"/>
              <a:gd name="connsiteY0" fmla="*/ 2052537 h 2750857"/>
              <a:gd name="connsiteX1" fmla="*/ 1183297 w 7156079"/>
              <a:gd name="connsiteY1" fmla="*/ 1361873 h 2750857"/>
              <a:gd name="connsiteX2" fmla="*/ 2372162 w 7156079"/>
              <a:gd name="connsiteY2" fmla="*/ 2043495 h 2750857"/>
              <a:gd name="connsiteX3" fmla="*/ 2371460 w 7156079"/>
              <a:gd name="connsiteY3" fmla="*/ 697619 h 2750857"/>
              <a:gd name="connsiteX4" fmla="*/ 3559620 w 7156079"/>
              <a:gd name="connsiteY4" fmla="*/ 0 h 2750857"/>
              <a:gd name="connsiteX5" fmla="*/ 4751259 w 7156079"/>
              <a:gd name="connsiteY5" fmla="*/ 698321 h 2750857"/>
              <a:gd name="connsiteX6" fmla="*/ 4742917 w 7156079"/>
              <a:gd name="connsiteY6" fmla="*/ 2062967 h 2750857"/>
              <a:gd name="connsiteX7" fmla="*/ 5954714 w 7156079"/>
              <a:gd name="connsiteY7" fmla="*/ 2750857 h 2750857"/>
              <a:gd name="connsiteX8" fmla="*/ 7156079 w 7156079"/>
              <a:gd name="connsiteY8" fmla="*/ 2069921 h 2750857"/>
              <a:gd name="connsiteX0" fmla="*/ 0 w 7156079"/>
              <a:gd name="connsiteY0" fmla="*/ 2052537 h 2736950"/>
              <a:gd name="connsiteX1" fmla="*/ 1183297 w 7156079"/>
              <a:gd name="connsiteY1" fmla="*/ 1361873 h 2736950"/>
              <a:gd name="connsiteX2" fmla="*/ 2372162 w 7156079"/>
              <a:gd name="connsiteY2" fmla="*/ 2043495 h 2736950"/>
              <a:gd name="connsiteX3" fmla="*/ 2371460 w 7156079"/>
              <a:gd name="connsiteY3" fmla="*/ 697619 h 2736950"/>
              <a:gd name="connsiteX4" fmla="*/ 3559620 w 7156079"/>
              <a:gd name="connsiteY4" fmla="*/ 0 h 2736950"/>
              <a:gd name="connsiteX5" fmla="*/ 4751259 w 7156079"/>
              <a:gd name="connsiteY5" fmla="*/ 698321 h 2736950"/>
              <a:gd name="connsiteX6" fmla="*/ 4742917 w 7156079"/>
              <a:gd name="connsiteY6" fmla="*/ 2062967 h 2736950"/>
              <a:gd name="connsiteX7" fmla="*/ 5954714 w 7156079"/>
              <a:gd name="connsiteY7" fmla="*/ 2736950 h 2736950"/>
              <a:gd name="connsiteX8" fmla="*/ 7156079 w 7156079"/>
              <a:gd name="connsiteY8" fmla="*/ 2069921 h 2736950"/>
              <a:gd name="connsiteX0" fmla="*/ 0 w 7156079"/>
              <a:gd name="connsiteY0" fmla="*/ 2052537 h 2736950"/>
              <a:gd name="connsiteX1" fmla="*/ 1183297 w 7156079"/>
              <a:gd name="connsiteY1" fmla="*/ 1361873 h 2736950"/>
              <a:gd name="connsiteX2" fmla="*/ 2372162 w 7156079"/>
              <a:gd name="connsiteY2" fmla="*/ 2043495 h 2736950"/>
              <a:gd name="connsiteX3" fmla="*/ 2371460 w 7156079"/>
              <a:gd name="connsiteY3" fmla="*/ 697619 h 2736950"/>
              <a:gd name="connsiteX4" fmla="*/ 3559620 w 7156079"/>
              <a:gd name="connsiteY4" fmla="*/ 0 h 2736950"/>
              <a:gd name="connsiteX5" fmla="*/ 4751259 w 7156079"/>
              <a:gd name="connsiteY5" fmla="*/ 698321 h 2736950"/>
              <a:gd name="connsiteX6" fmla="*/ 4760301 w 7156079"/>
              <a:gd name="connsiteY6" fmla="*/ 2052536 h 2736950"/>
              <a:gd name="connsiteX7" fmla="*/ 5954714 w 7156079"/>
              <a:gd name="connsiteY7" fmla="*/ 2736950 h 2736950"/>
              <a:gd name="connsiteX8" fmla="*/ 7156079 w 7156079"/>
              <a:gd name="connsiteY8" fmla="*/ 2069921 h 2736950"/>
              <a:gd name="connsiteX0" fmla="*/ 0 w 7156079"/>
              <a:gd name="connsiteY0" fmla="*/ 2052537 h 2736950"/>
              <a:gd name="connsiteX1" fmla="*/ 1183297 w 7156079"/>
              <a:gd name="connsiteY1" fmla="*/ 1361873 h 2736950"/>
              <a:gd name="connsiteX2" fmla="*/ 2372162 w 7156079"/>
              <a:gd name="connsiteY2" fmla="*/ 2043495 h 2736950"/>
              <a:gd name="connsiteX3" fmla="*/ 2371460 w 7156079"/>
              <a:gd name="connsiteY3" fmla="*/ 697619 h 2736950"/>
              <a:gd name="connsiteX4" fmla="*/ 3559620 w 7156079"/>
              <a:gd name="connsiteY4" fmla="*/ 0 h 2736950"/>
              <a:gd name="connsiteX5" fmla="*/ 4751259 w 7156079"/>
              <a:gd name="connsiteY5" fmla="*/ 698321 h 2736950"/>
              <a:gd name="connsiteX6" fmla="*/ 4742917 w 7156079"/>
              <a:gd name="connsiteY6" fmla="*/ 2052536 h 2736950"/>
              <a:gd name="connsiteX7" fmla="*/ 5954714 w 7156079"/>
              <a:gd name="connsiteY7" fmla="*/ 2736950 h 2736950"/>
              <a:gd name="connsiteX8" fmla="*/ 7156079 w 7156079"/>
              <a:gd name="connsiteY8" fmla="*/ 2069921 h 2736950"/>
              <a:gd name="connsiteX0" fmla="*/ 0 w 7135218"/>
              <a:gd name="connsiteY0" fmla="*/ 2052537 h 2736950"/>
              <a:gd name="connsiteX1" fmla="*/ 1183297 w 7135218"/>
              <a:gd name="connsiteY1" fmla="*/ 1361873 h 2736950"/>
              <a:gd name="connsiteX2" fmla="*/ 2372162 w 7135218"/>
              <a:gd name="connsiteY2" fmla="*/ 2043495 h 2736950"/>
              <a:gd name="connsiteX3" fmla="*/ 2371460 w 7135218"/>
              <a:gd name="connsiteY3" fmla="*/ 697619 h 2736950"/>
              <a:gd name="connsiteX4" fmla="*/ 3559620 w 7135218"/>
              <a:gd name="connsiteY4" fmla="*/ 0 h 2736950"/>
              <a:gd name="connsiteX5" fmla="*/ 4751259 w 7135218"/>
              <a:gd name="connsiteY5" fmla="*/ 698321 h 2736950"/>
              <a:gd name="connsiteX6" fmla="*/ 4742917 w 7135218"/>
              <a:gd name="connsiteY6" fmla="*/ 2052536 h 2736950"/>
              <a:gd name="connsiteX7" fmla="*/ 5954714 w 7135218"/>
              <a:gd name="connsiteY7" fmla="*/ 2736950 h 2736950"/>
              <a:gd name="connsiteX8" fmla="*/ 7135218 w 7135218"/>
              <a:gd name="connsiteY8" fmla="*/ 2056014 h 2736950"/>
              <a:gd name="connsiteX0" fmla="*/ 0 w 7124788"/>
              <a:gd name="connsiteY0" fmla="*/ 2052537 h 2736950"/>
              <a:gd name="connsiteX1" fmla="*/ 1183297 w 7124788"/>
              <a:gd name="connsiteY1" fmla="*/ 1361873 h 2736950"/>
              <a:gd name="connsiteX2" fmla="*/ 2372162 w 7124788"/>
              <a:gd name="connsiteY2" fmla="*/ 2043495 h 2736950"/>
              <a:gd name="connsiteX3" fmla="*/ 2371460 w 7124788"/>
              <a:gd name="connsiteY3" fmla="*/ 697619 h 2736950"/>
              <a:gd name="connsiteX4" fmla="*/ 3559620 w 7124788"/>
              <a:gd name="connsiteY4" fmla="*/ 0 h 2736950"/>
              <a:gd name="connsiteX5" fmla="*/ 4751259 w 7124788"/>
              <a:gd name="connsiteY5" fmla="*/ 698321 h 2736950"/>
              <a:gd name="connsiteX6" fmla="*/ 4742917 w 7124788"/>
              <a:gd name="connsiteY6" fmla="*/ 2052536 h 2736950"/>
              <a:gd name="connsiteX7" fmla="*/ 5954714 w 7124788"/>
              <a:gd name="connsiteY7" fmla="*/ 2736950 h 2736950"/>
              <a:gd name="connsiteX8" fmla="*/ 7124788 w 7124788"/>
              <a:gd name="connsiteY8" fmla="*/ 2045583 h 2736950"/>
              <a:gd name="connsiteX0" fmla="*/ 0 w 7135218"/>
              <a:gd name="connsiteY0" fmla="*/ 2052537 h 2736950"/>
              <a:gd name="connsiteX1" fmla="*/ 1183297 w 7135218"/>
              <a:gd name="connsiteY1" fmla="*/ 1361873 h 2736950"/>
              <a:gd name="connsiteX2" fmla="*/ 2372162 w 7135218"/>
              <a:gd name="connsiteY2" fmla="*/ 2043495 h 2736950"/>
              <a:gd name="connsiteX3" fmla="*/ 2371460 w 7135218"/>
              <a:gd name="connsiteY3" fmla="*/ 697619 h 2736950"/>
              <a:gd name="connsiteX4" fmla="*/ 3559620 w 7135218"/>
              <a:gd name="connsiteY4" fmla="*/ 0 h 2736950"/>
              <a:gd name="connsiteX5" fmla="*/ 4751259 w 7135218"/>
              <a:gd name="connsiteY5" fmla="*/ 698321 h 2736950"/>
              <a:gd name="connsiteX6" fmla="*/ 4742917 w 7135218"/>
              <a:gd name="connsiteY6" fmla="*/ 2052536 h 2736950"/>
              <a:gd name="connsiteX7" fmla="*/ 5954714 w 7135218"/>
              <a:gd name="connsiteY7" fmla="*/ 2736950 h 2736950"/>
              <a:gd name="connsiteX8" fmla="*/ 7135218 w 7135218"/>
              <a:gd name="connsiteY8" fmla="*/ 2052536 h 2736950"/>
              <a:gd name="connsiteX0" fmla="*/ 0 w 7135218"/>
              <a:gd name="connsiteY0" fmla="*/ 2052537 h 2736950"/>
              <a:gd name="connsiteX1" fmla="*/ 1183297 w 7135218"/>
              <a:gd name="connsiteY1" fmla="*/ 1361873 h 2736950"/>
              <a:gd name="connsiteX2" fmla="*/ 2376070 w 7135218"/>
              <a:gd name="connsiteY2" fmla="*/ 2055218 h 2736950"/>
              <a:gd name="connsiteX3" fmla="*/ 2371460 w 7135218"/>
              <a:gd name="connsiteY3" fmla="*/ 697619 h 2736950"/>
              <a:gd name="connsiteX4" fmla="*/ 3559620 w 7135218"/>
              <a:gd name="connsiteY4" fmla="*/ 0 h 2736950"/>
              <a:gd name="connsiteX5" fmla="*/ 4751259 w 7135218"/>
              <a:gd name="connsiteY5" fmla="*/ 698321 h 2736950"/>
              <a:gd name="connsiteX6" fmla="*/ 4742917 w 7135218"/>
              <a:gd name="connsiteY6" fmla="*/ 2052536 h 2736950"/>
              <a:gd name="connsiteX7" fmla="*/ 5954714 w 7135218"/>
              <a:gd name="connsiteY7" fmla="*/ 2736950 h 2736950"/>
              <a:gd name="connsiteX8" fmla="*/ 7135218 w 7135218"/>
              <a:gd name="connsiteY8" fmla="*/ 2052536 h 2736950"/>
              <a:gd name="connsiteX0" fmla="*/ 0 w 7135218"/>
              <a:gd name="connsiteY0" fmla="*/ 2067128 h 2736950"/>
              <a:gd name="connsiteX1" fmla="*/ 1183297 w 7135218"/>
              <a:gd name="connsiteY1" fmla="*/ 1361873 h 2736950"/>
              <a:gd name="connsiteX2" fmla="*/ 2376070 w 7135218"/>
              <a:gd name="connsiteY2" fmla="*/ 2055218 h 2736950"/>
              <a:gd name="connsiteX3" fmla="*/ 2371460 w 7135218"/>
              <a:gd name="connsiteY3" fmla="*/ 697619 h 2736950"/>
              <a:gd name="connsiteX4" fmla="*/ 3559620 w 7135218"/>
              <a:gd name="connsiteY4" fmla="*/ 0 h 2736950"/>
              <a:gd name="connsiteX5" fmla="*/ 4751259 w 7135218"/>
              <a:gd name="connsiteY5" fmla="*/ 698321 h 2736950"/>
              <a:gd name="connsiteX6" fmla="*/ 4742917 w 7135218"/>
              <a:gd name="connsiteY6" fmla="*/ 2052536 h 2736950"/>
              <a:gd name="connsiteX7" fmla="*/ 5954714 w 7135218"/>
              <a:gd name="connsiteY7" fmla="*/ 2736950 h 2736950"/>
              <a:gd name="connsiteX8" fmla="*/ 7135218 w 7135218"/>
              <a:gd name="connsiteY8" fmla="*/ 2052536 h 2736950"/>
              <a:gd name="connsiteX0" fmla="*/ 0 w 7159537"/>
              <a:gd name="connsiteY0" fmla="*/ 2062264 h 2736950"/>
              <a:gd name="connsiteX1" fmla="*/ 1207616 w 7159537"/>
              <a:gd name="connsiteY1" fmla="*/ 1361873 h 2736950"/>
              <a:gd name="connsiteX2" fmla="*/ 2400389 w 7159537"/>
              <a:gd name="connsiteY2" fmla="*/ 2055218 h 2736950"/>
              <a:gd name="connsiteX3" fmla="*/ 2395779 w 7159537"/>
              <a:gd name="connsiteY3" fmla="*/ 697619 h 2736950"/>
              <a:gd name="connsiteX4" fmla="*/ 3583939 w 7159537"/>
              <a:gd name="connsiteY4" fmla="*/ 0 h 2736950"/>
              <a:gd name="connsiteX5" fmla="*/ 4775578 w 7159537"/>
              <a:gd name="connsiteY5" fmla="*/ 698321 h 2736950"/>
              <a:gd name="connsiteX6" fmla="*/ 4767236 w 7159537"/>
              <a:gd name="connsiteY6" fmla="*/ 2052536 h 2736950"/>
              <a:gd name="connsiteX7" fmla="*/ 5979033 w 7159537"/>
              <a:gd name="connsiteY7" fmla="*/ 2736950 h 2736950"/>
              <a:gd name="connsiteX8" fmla="*/ 7159537 w 7159537"/>
              <a:gd name="connsiteY8" fmla="*/ 2052536 h 2736950"/>
              <a:gd name="connsiteX0" fmla="*/ 0 w 7149809"/>
              <a:gd name="connsiteY0" fmla="*/ 2071991 h 2736950"/>
              <a:gd name="connsiteX1" fmla="*/ 1197888 w 7149809"/>
              <a:gd name="connsiteY1" fmla="*/ 1361873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22208 w 7149809"/>
              <a:gd name="connsiteY1" fmla="*/ 1357009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17344 w 7149809"/>
              <a:gd name="connsiteY1" fmla="*/ 137646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17344 w 7149809"/>
              <a:gd name="connsiteY1" fmla="*/ 137646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12480 w 7149809"/>
              <a:gd name="connsiteY1" fmla="*/ 137646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12480 w 7149809"/>
              <a:gd name="connsiteY1" fmla="*/ 137646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5823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7093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70930 w 7149809"/>
              <a:gd name="connsiteY5" fmla="*/ 698321 h 2736950"/>
              <a:gd name="connsiteX6" fmla="*/ 4757508 w 7149809"/>
              <a:gd name="connsiteY6" fmla="*/ 204745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52768"/>
              <a:gd name="connsiteY0" fmla="*/ 2063113 h 2736950"/>
              <a:gd name="connsiteX1" fmla="*/ 1197659 w 7152768"/>
              <a:gd name="connsiteY1" fmla="*/ 1371385 h 2736950"/>
              <a:gd name="connsiteX2" fmla="*/ 2393620 w 7152768"/>
              <a:gd name="connsiteY2" fmla="*/ 2055218 h 2736950"/>
              <a:gd name="connsiteX3" fmla="*/ 2389010 w 7152768"/>
              <a:gd name="connsiteY3" fmla="*/ 697619 h 2736950"/>
              <a:gd name="connsiteX4" fmla="*/ 3577170 w 7152768"/>
              <a:gd name="connsiteY4" fmla="*/ 0 h 2736950"/>
              <a:gd name="connsiteX5" fmla="*/ 4773889 w 7152768"/>
              <a:gd name="connsiteY5" fmla="*/ 698321 h 2736950"/>
              <a:gd name="connsiteX6" fmla="*/ 4760467 w 7152768"/>
              <a:gd name="connsiteY6" fmla="*/ 2047456 h 2736950"/>
              <a:gd name="connsiteX7" fmla="*/ 5972264 w 7152768"/>
              <a:gd name="connsiteY7" fmla="*/ 2736950 h 2736950"/>
              <a:gd name="connsiteX8" fmla="*/ 7152768 w 7152768"/>
              <a:gd name="connsiteY8" fmla="*/ 2052536 h 273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152768" h="2736950">
                <a:moveTo>
                  <a:pt x="0" y="2063113"/>
                </a:moveTo>
                <a:cubicBezTo>
                  <a:pt x="405781" y="1831271"/>
                  <a:pt x="752967" y="1616359"/>
                  <a:pt x="1197659" y="1371385"/>
                </a:cubicBezTo>
                <a:lnTo>
                  <a:pt x="2393620" y="2055218"/>
                </a:lnTo>
                <a:cubicBezTo>
                  <a:pt x="2396863" y="1599639"/>
                  <a:pt x="2385767" y="1153198"/>
                  <a:pt x="2389010" y="697619"/>
                </a:cubicBezTo>
                <a:lnTo>
                  <a:pt x="3577170" y="0"/>
                </a:lnTo>
                <a:lnTo>
                  <a:pt x="4773889" y="698321"/>
                </a:lnTo>
                <a:cubicBezTo>
                  <a:pt x="4772268" y="1155521"/>
                  <a:pt x="4762088" y="1590256"/>
                  <a:pt x="4760467" y="2047456"/>
                </a:cubicBezTo>
                <a:lnTo>
                  <a:pt x="5972264" y="2736950"/>
                </a:lnTo>
                <a:lnTo>
                  <a:pt x="7152768" y="2052536"/>
                </a:lnTo>
              </a:path>
            </a:pathLst>
          </a:custGeom>
          <a:noFill/>
          <a:ln w="38100" cap="flat" cmpd="sng" algn="ctr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2" name="Freeform: Shape 31">
            <a:extLst>
              <a:ext uri="{FF2B5EF4-FFF2-40B4-BE49-F238E27FC236}">
                <a16:creationId xmlns:a16="http://schemas.microsoft.com/office/drawing/2014/main" id="{274DD645-8640-45D5-9B60-F31EC01D3CC0}"/>
              </a:ext>
            </a:extLst>
          </p:cNvPr>
          <p:cNvSpPr/>
          <p:nvPr userDrawn="1"/>
        </p:nvSpPr>
        <p:spPr>
          <a:xfrm>
            <a:off x="8440979" y="1677475"/>
            <a:ext cx="2373549" cy="2062264"/>
          </a:xfrm>
          <a:custGeom>
            <a:avLst/>
            <a:gdLst>
              <a:gd name="connsiteX0" fmla="*/ 2373549 w 2373549"/>
              <a:gd name="connsiteY0" fmla="*/ 680936 h 2062264"/>
              <a:gd name="connsiteX1" fmla="*/ 1186774 w 2373549"/>
              <a:gd name="connsiteY1" fmla="*/ 0 h 2062264"/>
              <a:gd name="connsiteX2" fmla="*/ 0 w 2373549"/>
              <a:gd name="connsiteY2" fmla="*/ 690664 h 2062264"/>
              <a:gd name="connsiteX3" fmla="*/ 0 w 2373549"/>
              <a:gd name="connsiteY3" fmla="*/ 2062264 h 2062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3549" h="2062264">
                <a:moveTo>
                  <a:pt x="2373549" y="680936"/>
                </a:moveTo>
                <a:lnTo>
                  <a:pt x="1186774" y="0"/>
                </a:lnTo>
                <a:lnTo>
                  <a:pt x="0" y="690664"/>
                </a:lnTo>
                <a:lnTo>
                  <a:pt x="0" y="2062264"/>
                </a:lnTo>
              </a:path>
            </a:pathLst>
          </a:custGeom>
          <a:noFill/>
          <a:ln w="38100" cap="flat" cmpd="sng" algn="ctr">
            <a:solidFill>
              <a:srgbClr val="44678D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3" name="Freeform: Shape 34">
            <a:extLst>
              <a:ext uri="{FF2B5EF4-FFF2-40B4-BE49-F238E27FC236}">
                <a16:creationId xmlns:a16="http://schemas.microsoft.com/office/drawing/2014/main" id="{71C09F09-7119-47FD-8E60-E4A92C9A3119}"/>
              </a:ext>
            </a:extLst>
          </p:cNvPr>
          <p:cNvSpPr/>
          <p:nvPr userDrawn="1"/>
        </p:nvSpPr>
        <p:spPr>
          <a:xfrm flipH="1">
            <a:off x="10715501" y="2243467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4" name="Freeform: Shape 45">
            <a:extLst>
              <a:ext uri="{FF2B5EF4-FFF2-40B4-BE49-F238E27FC236}">
                <a16:creationId xmlns:a16="http://schemas.microsoft.com/office/drawing/2014/main" id="{E99BCE04-19B9-4541-925F-AC59CF760E7F}"/>
              </a:ext>
            </a:extLst>
          </p:cNvPr>
          <p:cNvSpPr/>
          <p:nvPr userDrawn="1"/>
        </p:nvSpPr>
        <p:spPr>
          <a:xfrm flipH="1">
            <a:off x="9534557" y="1571099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5" name="Freeform: Shape 46">
            <a:extLst>
              <a:ext uri="{FF2B5EF4-FFF2-40B4-BE49-F238E27FC236}">
                <a16:creationId xmlns:a16="http://schemas.microsoft.com/office/drawing/2014/main" id="{F2B610BB-26F6-44A5-B7DB-CEEDCAE916ED}"/>
              </a:ext>
            </a:extLst>
          </p:cNvPr>
          <p:cNvSpPr/>
          <p:nvPr userDrawn="1"/>
        </p:nvSpPr>
        <p:spPr>
          <a:xfrm flipH="1">
            <a:off x="8328171" y="2258376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6" name="Freeform: Shape 47">
            <a:extLst>
              <a:ext uri="{FF2B5EF4-FFF2-40B4-BE49-F238E27FC236}">
                <a16:creationId xmlns:a16="http://schemas.microsoft.com/office/drawing/2014/main" id="{C979636C-DE09-47B7-8972-BAE28DFA91DF}"/>
              </a:ext>
            </a:extLst>
          </p:cNvPr>
          <p:cNvSpPr/>
          <p:nvPr userDrawn="1"/>
        </p:nvSpPr>
        <p:spPr>
          <a:xfrm flipH="1">
            <a:off x="8333460" y="3610854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7" name="Freeform: Shape 48">
            <a:extLst>
              <a:ext uri="{FF2B5EF4-FFF2-40B4-BE49-F238E27FC236}">
                <a16:creationId xmlns:a16="http://schemas.microsoft.com/office/drawing/2014/main" id="{01B12467-C508-4D89-94B3-6D23C6199703}"/>
              </a:ext>
            </a:extLst>
          </p:cNvPr>
          <p:cNvSpPr/>
          <p:nvPr userDrawn="1"/>
        </p:nvSpPr>
        <p:spPr>
          <a:xfrm flipH="1">
            <a:off x="7146016" y="429086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8" name="Freeform: Shape 49">
            <a:extLst>
              <a:ext uri="{FF2B5EF4-FFF2-40B4-BE49-F238E27FC236}">
                <a16:creationId xmlns:a16="http://schemas.microsoft.com/office/drawing/2014/main" id="{9EA72422-90A8-454F-8133-112CD2B85BEA}"/>
              </a:ext>
            </a:extLst>
          </p:cNvPr>
          <p:cNvSpPr/>
          <p:nvPr userDrawn="1"/>
        </p:nvSpPr>
        <p:spPr>
          <a:xfrm flipH="1">
            <a:off x="5937847" y="361339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9" name="Freeform: Shape 50">
            <a:extLst>
              <a:ext uri="{FF2B5EF4-FFF2-40B4-BE49-F238E27FC236}">
                <a16:creationId xmlns:a16="http://schemas.microsoft.com/office/drawing/2014/main" id="{3C67727D-D0D9-4CA6-99EE-0B89D465A706}"/>
              </a:ext>
            </a:extLst>
          </p:cNvPr>
          <p:cNvSpPr/>
          <p:nvPr userDrawn="1"/>
        </p:nvSpPr>
        <p:spPr>
          <a:xfrm flipH="1">
            <a:off x="5951993" y="225130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0" name="Freeform: Shape 51">
            <a:extLst>
              <a:ext uri="{FF2B5EF4-FFF2-40B4-BE49-F238E27FC236}">
                <a16:creationId xmlns:a16="http://schemas.microsoft.com/office/drawing/2014/main" id="{C88A67D0-B01F-4CC8-B248-2CF85911F456}"/>
              </a:ext>
            </a:extLst>
          </p:cNvPr>
          <p:cNvSpPr/>
          <p:nvPr userDrawn="1"/>
        </p:nvSpPr>
        <p:spPr>
          <a:xfrm flipH="1">
            <a:off x="4778156" y="1565771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1" name="Freeform: Shape 52">
            <a:extLst>
              <a:ext uri="{FF2B5EF4-FFF2-40B4-BE49-F238E27FC236}">
                <a16:creationId xmlns:a16="http://schemas.microsoft.com/office/drawing/2014/main" id="{DBF6CA39-E979-4287-833E-20A9B455F7D6}"/>
              </a:ext>
            </a:extLst>
          </p:cNvPr>
          <p:cNvSpPr/>
          <p:nvPr userDrawn="1"/>
        </p:nvSpPr>
        <p:spPr>
          <a:xfrm flipH="1">
            <a:off x="3565843" y="2247823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2" name="Freeform: Shape 53">
            <a:extLst>
              <a:ext uri="{FF2B5EF4-FFF2-40B4-BE49-F238E27FC236}">
                <a16:creationId xmlns:a16="http://schemas.microsoft.com/office/drawing/2014/main" id="{9EAA4E60-7510-4920-A426-5630491CFAC2}"/>
              </a:ext>
            </a:extLst>
          </p:cNvPr>
          <p:cNvSpPr/>
          <p:nvPr userDrawn="1"/>
        </p:nvSpPr>
        <p:spPr>
          <a:xfrm flipH="1">
            <a:off x="3565952" y="361339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3" name="Freeform: Shape 54">
            <a:extLst>
              <a:ext uri="{FF2B5EF4-FFF2-40B4-BE49-F238E27FC236}">
                <a16:creationId xmlns:a16="http://schemas.microsoft.com/office/drawing/2014/main" id="{322F7ECD-1942-42EE-B5E0-FC1E0206BFFD}"/>
              </a:ext>
            </a:extLst>
          </p:cNvPr>
          <p:cNvSpPr/>
          <p:nvPr userDrawn="1"/>
        </p:nvSpPr>
        <p:spPr>
          <a:xfrm flipH="1">
            <a:off x="2386318" y="2962784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4" name="Freeform: Shape 55">
            <a:extLst>
              <a:ext uri="{FF2B5EF4-FFF2-40B4-BE49-F238E27FC236}">
                <a16:creationId xmlns:a16="http://schemas.microsoft.com/office/drawing/2014/main" id="{2465D6BD-72DA-4C13-97C2-7CF8D7F2F0C4}"/>
              </a:ext>
            </a:extLst>
          </p:cNvPr>
          <p:cNvSpPr/>
          <p:nvPr userDrawn="1"/>
        </p:nvSpPr>
        <p:spPr>
          <a:xfrm flipH="1">
            <a:off x="1190302" y="361221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5" name="Content placeholder 47" descr="Click icon to add picture">
            <a:extLst>
              <a:ext uri="{FF2B5EF4-FFF2-40B4-BE49-F238E27FC236}">
                <a16:creationId xmlns:a16="http://schemas.microsoft.com/office/drawing/2014/main" id="{E7C6BEEA-1766-44A1-A28D-2E817DBF2267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507136" y="3865003"/>
            <a:ext cx="1877575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86" name="Content placeholder 47">
            <a:extLst>
              <a:ext uri="{FF2B5EF4-FFF2-40B4-BE49-F238E27FC236}">
                <a16:creationId xmlns:a16="http://schemas.microsoft.com/office/drawing/2014/main" id="{597D4D7A-8D7E-492C-8795-D491CF53B5FA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507136" y="4447079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lang="en-US" altLang="zh-CN" sz="1400" b="0" kern="1200" dirty="0">
                <a:solidFill>
                  <a:schemeClr val="bg1"/>
                </a:solidFill>
                <a:latin typeface="+mn-lt"/>
                <a:ea typeface="+mj-ea"/>
                <a:cs typeface="+mn-cs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87" name="Content placeholder 47" descr="Click icon to add picture">
            <a:extLst>
              <a:ext uri="{FF2B5EF4-FFF2-40B4-BE49-F238E27FC236}">
                <a16:creationId xmlns:a16="http://schemas.microsoft.com/office/drawing/2014/main" id="{A7396594-2DE7-4DB9-B6B4-92F63F06EFCF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3889942" y="2355643"/>
            <a:ext cx="1877575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88" name="Content placeholder 47">
            <a:extLst>
              <a:ext uri="{FF2B5EF4-FFF2-40B4-BE49-F238E27FC236}">
                <a16:creationId xmlns:a16="http://schemas.microsoft.com/office/drawing/2014/main" id="{CC680CF7-ED60-4FFF-B04E-B24ECDDD3512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3889942" y="2937719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90000"/>
              </a:lnSpc>
              <a:buNone/>
              <a:defRPr lang="en-US" altLang="zh-CN" sz="1400" b="0" kern="1200" dirty="0">
                <a:solidFill>
                  <a:schemeClr val="bg1"/>
                </a:solidFill>
                <a:latin typeface="+mn-lt"/>
                <a:ea typeface="+mj-ea"/>
                <a:cs typeface="+mn-cs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89" name="Content placeholder 47" descr="Click icon to add picture">
            <a:extLst>
              <a:ext uri="{FF2B5EF4-FFF2-40B4-BE49-F238E27FC236}">
                <a16:creationId xmlns:a16="http://schemas.microsoft.com/office/drawing/2014/main" id="{042E6E66-3835-45DF-80D9-C4AFDF3401FF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107230" y="4469081"/>
            <a:ext cx="1877575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90" name="Content placeholder 47">
            <a:extLst>
              <a:ext uri="{FF2B5EF4-FFF2-40B4-BE49-F238E27FC236}">
                <a16:creationId xmlns:a16="http://schemas.microsoft.com/office/drawing/2014/main" id="{A6E85C70-1784-4A0C-8897-EDE98D39BC01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5107230" y="5051157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lang="en-US" altLang="zh-CN" sz="1400" b="0" kern="1200" dirty="0">
                <a:solidFill>
                  <a:schemeClr val="bg1"/>
                </a:solidFill>
                <a:latin typeface="+mn-lt"/>
                <a:ea typeface="+mj-ea"/>
                <a:cs typeface="+mn-cs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91" name="Content placeholder 47" descr="Click icon to add picture">
            <a:extLst>
              <a:ext uri="{FF2B5EF4-FFF2-40B4-BE49-F238E27FC236}">
                <a16:creationId xmlns:a16="http://schemas.microsoft.com/office/drawing/2014/main" id="{4CD55BC2-05D0-49CB-B0A5-C96ACB411B57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7501941" y="4469081"/>
            <a:ext cx="1877575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92" name="Content placeholder 47">
            <a:extLst>
              <a:ext uri="{FF2B5EF4-FFF2-40B4-BE49-F238E27FC236}">
                <a16:creationId xmlns:a16="http://schemas.microsoft.com/office/drawing/2014/main" id="{49DB7120-2F2C-4F89-AA8C-ABC4F3FF25F3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501941" y="5051157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lang="en-US" altLang="zh-CN" sz="1400" b="0" kern="1200" dirty="0">
                <a:solidFill>
                  <a:schemeClr val="bg1"/>
                </a:solidFill>
                <a:latin typeface="+mn-lt"/>
                <a:ea typeface="+mj-ea"/>
                <a:cs typeface="+mn-cs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93" name="Content placeholder 47" descr="Click icon to add picture">
            <a:extLst>
              <a:ext uri="{FF2B5EF4-FFF2-40B4-BE49-F238E27FC236}">
                <a16:creationId xmlns:a16="http://schemas.microsoft.com/office/drawing/2014/main" id="{AEB1F7BA-7D83-4C23-A72B-82DF9377E9C3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734718" y="2355643"/>
            <a:ext cx="1877575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94" name="Content placeholder 47">
            <a:extLst>
              <a:ext uri="{FF2B5EF4-FFF2-40B4-BE49-F238E27FC236}">
                <a16:creationId xmlns:a16="http://schemas.microsoft.com/office/drawing/2014/main" id="{7C32F3EB-1AC3-40E9-B66D-ADB19CC74F0F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734718" y="2937719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lang="en-US" altLang="zh-CN" sz="1400" b="0" kern="1200" dirty="0">
                <a:solidFill>
                  <a:schemeClr val="bg1"/>
                </a:solidFill>
                <a:latin typeface="+mn-lt"/>
                <a:ea typeface="+mj-ea"/>
                <a:cs typeface="+mn-cs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7E7569-B8BF-39D0-D742-EF98B83E4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914" y="726705"/>
            <a:ext cx="10515600" cy="1205058"/>
          </a:xfrm>
        </p:spPr>
        <p:txBody>
          <a:bodyPr anchor="t">
            <a:noAutofit/>
          </a:bodyPr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C159C7-D006-5B5F-1FEA-689C432B8C8C}"/>
              </a:ext>
            </a:extLst>
          </p:cNvPr>
          <p:cNvSpPr>
            <a:spLocks noGrp="1"/>
          </p:cNvSpPr>
          <p:nvPr>
            <p:ph type="ftr" sz="quarter" idx="46"/>
          </p:nvPr>
        </p:nvSpPr>
        <p:spPr/>
        <p:txBody>
          <a:bodyPr>
            <a:noAutofit/>
          </a:bodyPr>
          <a:lstStyle/>
          <a:p>
            <a:endParaRPr lang="en-US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0EBABD-E264-2C96-1139-289A712F35B7}"/>
              </a:ext>
            </a:extLst>
          </p:cNvPr>
          <p:cNvSpPr>
            <a:spLocks noGrp="1"/>
          </p:cNvSpPr>
          <p:nvPr>
            <p:ph type="sldNum" sz="quarter" idx="47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5908809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3">
            <a:extLst>
              <a:ext uri="{FF2B5EF4-FFF2-40B4-BE49-F238E27FC236}">
                <a16:creationId xmlns:a16="http://schemas.microsoft.com/office/drawing/2014/main" id="{12BFFCE7-C68B-4904-8795-9589C3F38FD4}"/>
              </a:ext>
            </a:extLst>
          </p:cNvPr>
          <p:cNvSpPr/>
          <p:nvPr userDrawn="1"/>
        </p:nvSpPr>
        <p:spPr>
          <a:xfrm>
            <a:off x="636161" y="5854024"/>
            <a:ext cx="2330137" cy="708120"/>
          </a:xfrm>
          <a:prstGeom prst="rect">
            <a:avLst/>
          </a:prstGeom>
          <a:solidFill>
            <a:srgbClr val="0F26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x-none"/>
          </a:p>
        </p:txBody>
      </p:sp>
      <p:sp>
        <p:nvSpPr>
          <p:cNvPr id="7" name="Freeform: Shape 19">
            <a:extLst>
              <a:ext uri="{FF2B5EF4-FFF2-40B4-BE49-F238E27FC236}">
                <a16:creationId xmlns:a16="http://schemas.microsoft.com/office/drawing/2014/main" id="{F38B75F8-75D4-4B41-B7C7-433032DD0A6F}"/>
              </a:ext>
            </a:extLst>
          </p:cNvPr>
          <p:cNvSpPr/>
          <p:nvPr userDrawn="1"/>
        </p:nvSpPr>
        <p:spPr>
          <a:xfrm flipH="1">
            <a:off x="769290" y="491100"/>
            <a:ext cx="1886361" cy="2213189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" name="Freeform: Shape 24">
            <a:extLst>
              <a:ext uri="{FF2B5EF4-FFF2-40B4-BE49-F238E27FC236}">
                <a16:creationId xmlns:a16="http://schemas.microsoft.com/office/drawing/2014/main" id="{671D1224-EDDC-4900-92DC-13608D44C524}"/>
              </a:ext>
            </a:extLst>
          </p:cNvPr>
          <p:cNvSpPr/>
          <p:nvPr userDrawn="1"/>
        </p:nvSpPr>
        <p:spPr>
          <a:xfrm flipH="1">
            <a:off x="783145" y="4057904"/>
            <a:ext cx="1886359" cy="2213189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635A9E44-4E60-1AD1-0B85-72422683B48A}"/>
              </a:ext>
            </a:extLst>
          </p:cNvPr>
          <p:cNvSpPr/>
          <p:nvPr userDrawn="1"/>
        </p:nvSpPr>
        <p:spPr>
          <a:xfrm flipH="1">
            <a:off x="0" y="3709992"/>
            <a:ext cx="1157948" cy="1502830"/>
          </a:xfrm>
          <a:custGeom>
            <a:avLst/>
            <a:gdLst>
              <a:gd name="connsiteX0" fmla="*/ 638572 w 1157948"/>
              <a:gd name="connsiteY0" fmla="*/ 0 h 1502830"/>
              <a:gd name="connsiteX1" fmla="*/ 0 w 1157948"/>
              <a:gd name="connsiteY1" fmla="*/ 378385 h 1502830"/>
              <a:gd name="connsiteX2" fmla="*/ 0 w 1157948"/>
              <a:gd name="connsiteY2" fmla="*/ 1129800 h 1502830"/>
              <a:gd name="connsiteX3" fmla="*/ 640317 w 1157948"/>
              <a:gd name="connsiteY3" fmla="*/ 1502830 h 1502830"/>
              <a:gd name="connsiteX4" fmla="*/ 1157948 w 1157948"/>
              <a:gd name="connsiteY4" fmla="*/ 1200968 h 1502830"/>
              <a:gd name="connsiteX5" fmla="*/ 1157948 w 1157948"/>
              <a:gd name="connsiteY5" fmla="*/ 304639 h 15028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57948" h="1502830">
                <a:moveTo>
                  <a:pt x="638572" y="0"/>
                </a:moveTo>
                <a:lnTo>
                  <a:pt x="0" y="378385"/>
                </a:lnTo>
                <a:lnTo>
                  <a:pt x="0" y="1129800"/>
                </a:lnTo>
                <a:lnTo>
                  <a:pt x="640317" y="1502830"/>
                </a:lnTo>
                <a:lnTo>
                  <a:pt x="1157948" y="1200968"/>
                </a:lnTo>
                <a:lnTo>
                  <a:pt x="1157948" y="304639"/>
                </a:lnTo>
                <a:close/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Subtitle 47" descr="Click icon to add picture">
            <a:extLst>
              <a:ext uri="{FF2B5EF4-FFF2-40B4-BE49-F238E27FC236}">
                <a16:creationId xmlns:a16="http://schemas.microsoft.com/office/drawing/2014/main" id="{0C7786BA-5E56-47AA-AE47-4EC07A0D4FA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550705" y="3625598"/>
            <a:ext cx="2653545" cy="58796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3" name="Content placeholder 47">
            <a:extLst>
              <a:ext uri="{FF2B5EF4-FFF2-40B4-BE49-F238E27FC236}">
                <a16:creationId xmlns:a16="http://schemas.microsoft.com/office/drawing/2014/main" id="{880214CF-87DD-476A-9B2E-A58DB313A61A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550705" y="4246516"/>
            <a:ext cx="2653545" cy="172710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37" name="Picture placeholder">
            <a:extLst>
              <a:ext uri="{FF2B5EF4-FFF2-40B4-BE49-F238E27FC236}">
                <a16:creationId xmlns:a16="http://schemas.microsoft.com/office/drawing/2014/main" id="{264CF63C-079E-41AA-AA9A-762A765E699F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1788170" y="2296125"/>
            <a:ext cx="1886360" cy="2144668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D041C638-CBB8-1159-9AF8-B5D14CC7B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0704" y="1690878"/>
            <a:ext cx="6599429" cy="1325563"/>
          </a:xfrm>
        </p:spPr>
        <p:txBody>
          <a:bodyPr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Subtitle 47" descr="Click icon to add picture">
            <a:extLst>
              <a:ext uri="{FF2B5EF4-FFF2-40B4-BE49-F238E27FC236}">
                <a16:creationId xmlns:a16="http://schemas.microsoft.com/office/drawing/2014/main" id="{3C2C4001-E56F-4174-01AA-4630360BFF48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811506" y="3625598"/>
            <a:ext cx="2653545" cy="58796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0" name="Content placeholder 47">
            <a:extLst>
              <a:ext uri="{FF2B5EF4-FFF2-40B4-BE49-F238E27FC236}">
                <a16:creationId xmlns:a16="http://schemas.microsoft.com/office/drawing/2014/main" id="{02DFC856-C546-62E9-220F-7A668D34905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7811506" y="4246516"/>
            <a:ext cx="2653545" cy="172710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07335A-F59E-2A6C-D2D6-F10391DA8D69}"/>
              </a:ext>
            </a:extLst>
          </p:cNvPr>
          <p:cNvSpPr>
            <a:spLocks noGrp="1"/>
          </p:cNvSpPr>
          <p:nvPr>
            <p:ph type="sldNum" sz="quarter" idx="55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6136463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>
            <a:extLst>
              <a:ext uri="{FF2B5EF4-FFF2-40B4-BE49-F238E27FC236}">
                <a16:creationId xmlns:a16="http://schemas.microsoft.com/office/drawing/2014/main" id="{F946AB17-3782-8412-C51A-DE10A0637453}"/>
              </a:ext>
            </a:extLst>
          </p:cNvPr>
          <p:cNvSpPr/>
          <p:nvPr userDrawn="1"/>
        </p:nvSpPr>
        <p:spPr>
          <a:xfrm>
            <a:off x="0" y="2860787"/>
            <a:ext cx="2361029" cy="3676532"/>
          </a:xfrm>
          <a:custGeom>
            <a:avLst/>
            <a:gdLst>
              <a:gd name="connsiteX0" fmla="*/ 773997 w 2361029"/>
              <a:gd name="connsiteY0" fmla="*/ 0 h 3676532"/>
              <a:gd name="connsiteX1" fmla="*/ 2361029 w 2361029"/>
              <a:gd name="connsiteY1" fmla="*/ 925683 h 3676532"/>
              <a:gd name="connsiteX2" fmla="*/ 2361029 w 2361029"/>
              <a:gd name="connsiteY2" fmla="*/ 2763949 h 3676532"/>
              <a:gd name="connsiteX3" fmla="*/ 769661 w 2361029"/>
              <a:gd name="connsiteY3" fmla="*/ 3676532 h 3676532"/>
              <a:gd name="connsiteX4" fmla="*/ 0 w 2361029"/>
              <a:gd name="connsiteY4" fmla="*/ 3234717 h 3676532"/>
              <a:gd name="connsiteX5" fmla="*/ 0 w 2361029"/>
              <a:gd name="connsiteY5" fmla="*/ 446885 h 3676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61029" h="3676532">
                <a:moveTo>
                  <a:pt x="773997" y="0"/>
                </a:moveTo>
                <a:lnTo>
                  <a:pt x="2361029" y="925683"/>
                </a:lnTo>
                <a:lnTo>
                  <a:pt x="2361029" y="2763949"/>
                </a:lnTo>
                <a:lnTo>
                  <a:pt x="769661" y="3676532"/>
                </a:lnTo>
                <a:lnTo>
                  <a:pt x="0" y="3234717"/>
                </a:lnTo>
                <a:lnTo>
                  <a:pt x="0" y="446885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2BA5A58B-9440-7DAB-E7D7-3143B049FBAC}"/>
              </a:ext>
            </a:extLst>
          </p:cNvPr>
          <p:cNvSpPr/>
          <p:nvPr userDrawn="1"/>
        </p:nvSpPr>
        <p:spPr>
          <a:xfrm flipH="1">
            <a:off x="1014233" y="5253270"/>
            <a:ext cx="1710765" cy="1593273"/>
          </a:xfrm>
          <a:custGeom>
            <a:avLst/>
            <a:gdLst>
              <a:gd name="connsiteX0" fmla="*/ 852873 w 1710765"/>
              <a:gd name="connsiteY0" fmla="*/ 0 h 1593273"/>
              <a:gd name="connsiteX1" fmla="*/ 0 w 1710765"/>
              <a:gd name="connsiteY1" fmla="*/ 494134 h 1593273"/>
              <a:gd name="connsiteX2" fmla="*/ 0 w 1710765"/>
              <a:gd name="connsiteY2" fmla="*/ 1475410 h 1593273"/>
              <a:gd name="connsiteX3" fmla="*/ 206916 w 1710765"/>
              <a:gd name="connsiteY3" fmla="*/ 1593273 h 1593273"/>
              <a:gd name="connsiteX4" fmla="*/ 1502835 w 1710765"/>
              <a:gd name="connsiteY4" fmla="*/ 1593273 h 1593273"/>
              <a:gd name="connsiteX5" fmla="*/ 1709418 w 1710765"/>
              <a:gd name="connsiteY5" fmla="*/ 1475480 h 1593273"/>
              <a:gd name="connsiteX6" fmla="*/ 1710407 w 1710765"/>
              <a:gd name="connsiteY6" fmla="*/ 491803 h 1593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10765" h="1593273">
                <a:moveTo>
                  <a:pt x="852873" y="0"/>
                </a:moveTo>
                <a:lnTo>
                  <a:pt x="0" y="494134"/>
                </a:lnTo>
                <a:lnTo>
                  <a:pt x="0" y="1475410"/>
                </a:lnTo>
                <a:lnTo>
                  <a:pt x="206916" y="1593273"/>
                </a:lnTo>
                <a:lnTo>
                  <a:pt x="1502835" y="1593273"/>
                </a:lnTo>
                <a:lnTo>
                  <a:pt x="1709418" y="1475480"/>
                </a:lnTo>
                <a:cubicBezTo>
                  <a:pt x="1707864" y="1146834"/>
                  <a:pt x="1711961" y="820449"/>
                  <a:pt x="1710407" y="491803"/>
                </a:cubicBezTo>
                <a:close/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" name="Content Placeholder 47" descr="Click icon to add picture">
            <a:extLst>
              <a:ext uri="{FF2B5EF4-FFF2-40B4-BE49-F238E27FC236}">
                <a16:creationId xmlns:a16="http://schemas.microsoft.com/office/drawing/2014/main" id="{95ADF367-2619-4E00-AB82-8FFF41D0E5C2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271609" y="1025236"/>
            <a:ext cx="5162709" cy="42068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3" name="Content Placeholder 47">
            <a:extLst>
              <a:ext uri="{FF2B5EF4-FFF2-40B4-BE49-F238E27FC236}">
                <a16:creationId xmlns:a16="http://schemas.microsoft.com/office/drawing/2014/main" id="{8CEB04CE-793E-47B4-8D80-9B82864F2CD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271608" y="1469069"/>
            <a:ext cx="5162709" cy="150616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4" name="Content Placeholder 47" descr="Click icon to add picture">
            <a:extLst>
              <a:ext uri="{FF2B5EF4-FFF2-40B4-BE49-F238E27FC236}">
                <a16:creationId xmlns:a16="http://schemas.microsoft.com/office/drawing/2014/main" id="{067BF8FD-2643-4122-BE3E-63F413244EC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271609" y="2984685"/>
            <a:ext cx="5162709" cy="42068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6" name="Content Placeholder 47" descr="Click icon to add picture">
            <a:extLst>
              <a:ext uri="{FF2B5EF4-FFF2-40B4-BE49-F238E27FC236}">
                <a16:creationId xmlns:a16="http://schemas.microsoft.com/office/drawing/2014/main" id="{02260D10-FEA1-48A7-B544-FAEEAECF5DE2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271607" y="4597473"/>
            <a:ext cx="5162709" cy="421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+mn-lt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0" name="Content Placeholder 47">
            <a:extLst>
              <a:ext uri="{FF2B5EF4-FFF2-40B4-BE49-F238E27FC236}">
                <a16:creationId xmlns:a16="http://schemas.microsoft.com/office/drawing/2014/main" id="{64584B30-8BCF-4D75-8A6C-FD82347CC7B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271608" y="3419684"/>
            <a:ext cx="5162709" cy="117778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8" name="Content Placeholder 47">
            <a:extLst>
              <a:ext uri="{FF2B5EF4-FFF2-40B4-BE49-F238E27FC236}">
                <a16:creationId xmlns:a16="http://schemas.microsoft.com/office/drawing/2014/main" id="{A4A25056-27FA-4039-ACFA-6624F778712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271608" y="5041922"/>
            <a:ext cx="5162709" cy="163593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7" name="Freeform: Shape 24">
            <a:extLst>
              <a:ext uri="{FF2B5EF4-FFF2-40B4-BE49-F238E27FC236}">
                <a16:creationId xmlns:a16="http://schemas.microsoft.com/office/drawing/2014/main" id="{A23F9759-CF52-CE45-5E22-9678534685A7}"/>
              </a:ext>
            </a:extLst>
          </p:cNvPr>
          <p:cNvSpPr/>
          <p:nvPr userDrawn="1"/>
        </p:nvSpPr>
        <p:spPr>
          <a:xfrm flipH="1">
            <a:off x="2631891" y="4699053"/>
            <a:ext cx="668814" cy="784693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D84FCC1-368D-680C-31AA-597C3AAF42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665" y="707105"/>
            <a:ext cx="3994173" cy="2277580"/>
          </a:xfrm>
        </p:spPr>
        <p:txBody>
          <a:bodyPr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Picture Placeholder 2">
            <a:extLst>
              <a:ext uri="{FF2B5EF4-FFF2-40B4-BE49-F238E27FC236}">
                <a16:creationId xmlns:a16="http://schemas.microsoft.com/office/drawing/2014/main" id="{E53E8C9F-CD73-30CD-1F24-20F2E6149D58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4734172" y="1141669"/>
            <a:ext cx="507778" cy="565882"/>
          </a:xfrm>
        </p:spPr>
        <p:txBody>
          <a:bodyPr lIns="0" rIns="0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latin typeface="Abadi" panose="020B0604020104020204" pitchFamily="34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/>
              <a:t>Click icon to add picture</a:t>
            </a:r>
            <a:endParaRPr lang="en-US" dirty="0"/>
          </a:p>
        </p:txBody>
      </p:sp>
      <p:sp>
        <p:nvSpPr>
          <p:cNvPr id="19" name="Picture Placeholder 2">
            <a:extLst>
              <a:ext uri="{FF2B5EF4-FFF2-40B4-BE49-F238E27FC236}">
                <a16:creationId xmlns:a16="http://schemas.microsoft.com/office/drawing/2014/main" id="{CE61E189-349E-0076-EA43-7BCB6E24CE86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4724705" y="3105650"/>
            <a:ext cx="536270" cy="565882"/>
          </a:xfrm>
        </p:spPr>
        <p:txBody>
          <a:bodyPr lIns="0" rIns="0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latin typeface="Abadi" panose="020B0604020104020204" pitchFamily="34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/>
              <a:t>Click icon to add picture</a:t>
            </a:r>
            <a:endParaRPr lang="en-US" dirty="0"/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68B04572-5D47-C3DF-CDEA-15EC646EA8FE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4714069" y="4716041"/>
            <a:ext cx="536270" cy="565882"/>
          </a:xfrm>
        </p:spPr>
        <p:txBody>
          <a:bodyPr lIns="0" rIns="0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latin typeface="Abadi" panose="020B0604020104020204" pitchFamily="34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/>
              <a:t>Click icon to add picture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46A453-65E1-B688-A3F9-EA0AA347DDEA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6621137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7">
            <a:extLst>
              <a:ext uri="{FF2B5EF4-FFF2-40B4-BE49-F238E27FC236}">
                <a16:creationId xmlns:a16="http://schemas.microsoft.com/office/drawing/2014/main" id="{3EDD8D3E-653B-4A9E-9868-3B013A65FE9F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7493157" y="529148"/>
            <a:ext cx="4248873" cy="473113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ln w="19050">
            <a:solidFill>
              <a:schemeClr val="tx1"/>
            </a:solidFill>
          </a:ln>
        </p:spPr>
        <p:txBody>
          <a:bodyPr anchor="ctr">
            <a:noAutofit/>
          </a:bodyPr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18" name="Content Placeholder 47">
            <a:extLst>
              <a:ext uri="{FF2B5EF4-FFF2-40B4-BE49-F238E27FC236}">
                <a16:creationId xmlns:a16="http://schemas.microsoft.com/office/drawing/2014/main" id="{DD4E6A9F-7400-917B-6A6B-6BAB445E85FA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17427" y="3253120"/>
            <a:ext cx="4959822" cy="200715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500" b="0">
                <a:solidFill>
                  <a:schemeClr val="bg1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19" name="Freeform: Shape 25">
            <a:extLst>
              <a:ext uri="{FF2B5EF4-FFF2-40B4-BE49-F238E27FC236}">
                <a16:creationId xmlns:a16="http://schemas.microsoft.com/office/drawing/2014/main" id="{D7BBD3E8-D5DD-C21F-3792-4880373CCDCC}"/>
              </a:ext>
            </a:extLst>
          </p:cNvPr>
          <p:cNvSpPr/>
          <p:nvPr userDrawn="1"/>
        </p:nvSpPr>
        <p:spPr>
          <a:xfrm flipH="1">
            <a:off x="7400972" y="4594440"/>
            <a:ext cx="1347680" cy="1581179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Freeform: Shape 11">
            <a:extLst>
              <a:ext uri="{FF2B5EF4-FFF2-40B4-BE49-F238E27FC236}">
                <a16:creationId xmlns:a16="http://schemas.microsoft.com/office/drawing/2014/main" id="{FC461D80-0CAC-62E5-726A-63B48BEF3F25}"/>
              </a:ext>
            </a:extLst>
          </p:cNvPr>
          <p:cNvSpPr/>
          <p:nvPr userDrawn="1"/>
        </p:nvSpPr>
        <p:spPr>
          <a:xfrm>
            <a:off x="6521016" y="4772906"/>
            <a:ext cx="663381" cy="75892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4944167-AFE9-AE61-AF44-B9AEE24D1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427" y="2497488"/>
            <a:ext cx="9823998" cy="1325563"/>
          </a:xfrm>
        </p:spPr>
        <p:txBody>
          <a:bodyPr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7268D53-92DA-7335-4DAB-83485CAF3FE9}"/>
              </a:ext>
            </a:extLst>
          </p:cNvPr>
          <p:cNvSpPr>
            <a:spLocks noGrp="1"/>
          </p:cNvSpPr>
          <p:nvPr>
            <p:ph type="ftr" sz="quarter" idx="49"/>
          </p:nvPr>
        </p:nvSpPr>
        <p:spPr/>
        <p:txBody>
          <a:bodyPr>
            <a:noAutofit/>
          </a:bodyPr>
          <a:lstStyle/>
          <a:p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9FCB16-3643-AB04-D20E-A14FFE07F67C}"/>
              </a:ext>
            </a:extLst>
          </p:cNvPr>
          <p:cNvSpPr>
            <a:spLocks noGrp="1"/>
          </p:cNvSpPr>
          <p:nvPr>
            <p:ph type="sldNum" sz="quarter" idx="50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2132766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Freeform 46">
            <a:extLst>
              <a:ext uri="{FF2B5EF4-FFF2-40B4-BE49-F238E27FC236}">
                <a16:creationId xmlns:a16="http://schemas.microsoft.com/office/drawing/2014/main" id="{39B50CEE-D9F9-B5CD-C274-BEAA5EAB37E3}"/>
              </a:ext>
            </a:extLst>
          </p:cNvPr>
          <p:cNvSpPr/>
          <p:nvPr userDrawn="1"/>
        </p:nvSpPr>
        <p:spPr>
          <a:xfrm>
            <a:off x="410352" y="12435"/>
            <a:ext cx="1455521" cy="1019127"/>
          </a:xfrm>
          <a:custGeom>
            <a:avLst/>
            <a:gdLst>
              <a:gd name="connsiteX0" fmla="*/ 219223 w 1455521"/>
              <a:gd name="connsiteY0" fmla="*/ 0 h 1019127"/>
              <a:gd name="connsiteX1" fmla="*/ 1236298 w 1455521"/>
              <a:gd name="connsiteY1" fmla="*/ 0 h 1019127"/>
              <a:gd name="connsiteX2" fmla="*/ 1455521 w 1455521"/>
              <a:gd name="connsiteY2" fmla="*/ 385779 h 1019127"/>
              <a:gd name="connsiteX3" fmla="*/ 1095615 w 1455521"/>
              <a:gd name="connsiteY3" fmla="*/ 1019127 h 1019127"/>
              <a:gd name="connsiteX4" fmla="*/ 359906 w 1455521"/>
              <a:gd name="connsiteY4" fmla="*/ 1019127 h 1019127"/>
              <a:gd name="connsiteX5" fmla="*/ 0 w 1455521"/>
              <a:gd name="connsiteY5" fmla="*/ 385779 h 1019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55521" h="1019127">
                <a:moveTo>
                  <a:pt x="219223" y="0"/>
                </a:moveTo>
                <a:lnTo>
                  <a:pt x="1236298" y="0"/>
                </a:lnTo>
                <a:lnTo>
                  <a:pt x="1455521" y="385779"/>
                </a:lnTo>
                <a:lnTo>
                  <a:pt x="1095615" y="1019127"/>
                </a:lnTo>
                <a:lnTo>
                  <a:pt x="359906" y="1019127"/>
                </a:lnTo>
                <a:lnTo>
                  <a:pt x="0" y="38577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Hexagon 15">
            <a:extLst>
              <a:ext uri="{FF2B5EF4-FFF2-40B4-BE49-F238E27FC236}">
                <a16:creationId xmlns:a16="http://schemas.microsoft.com/office/drawing/2014/main" id="{93831F6E-A0DA-46E5-AF13-ED5D9ABF108D}"/>
              </a:ext>
            </a:extLst>
          </p:cNvPr>
          <p:cNvSpPr/>
          <p:nvPr userDrawn="1"/>
        </p:nvSpPr>
        <p:spPr>
          <a:xfrm>
            <a:off x="1579486" y="450004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" name="Hexagon 17">
            <a:extLst>
              <a:ext uri="{FF2B5EF4-FFF2-40B4-BE49-F238E27FC236}">
                <a16:creationId xmlns:a16="http://schemas.microsoft.com/office/drawing/2014/main" id="{18B06ECC-5FA7-4ACA-86BF-694240D0C05B}"/>
              </a:ext>
            </a:extLst>
          </p:cNvPr>
          <p:cNvSpPr/>
          <p:nvPr userDrawn="1"/>
        </p:nvSpPr>
        <p:spPr>
          <a:xfrm>
            <a:off x="412218" y="1136470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1" name="Hexagon 19">
            <a:extLst>
              <a:ext uri="{FF2B5EF4-FFF2-40B4-BE49-F238E27FC236}">
                <a16:creationId xmlns:a16="http://schemas.microsoft.com/office/drawing/2014/main" id="{089AA305-8FFC-46A5-B806-D5D78320D0CD}"/>
              </a:ext>
            </a:extLst>
          </p:cNvPr>
          <p:cNvSpPr/>
          <p:nvPr userDrawn="1"/>
        </p:nvSpPr>
        <p:spPr>
          <a:xfrm>
            <a:off x="1580070" y="1812437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2" name="Hexagon 21">
            <a:extLst>
              <a:ext uri="{FF2B5EF4-FFF2-40B4-BE49-F238E27FC236}">
                <a16:creationId xmlns:a16="http://schemas.microsoft.com/office/drawing/2014/main" id="{DB2D65ED-32BC-44B2-92F3-E16717051CA1}"/>
              </a:ext>
            </a:extLst>
          </p:cNvPr>
          <p:cNvSpPr/>
          <p:nvPr userDrawn="1"/>
        </p:nvSpPr>
        <p:spPr>
          <a:xfrm>
            <a:off x="3953772" y="4582171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6100186E-95B0-AB29-6F1D-DBFBAA566DB2}"/>
              </a:ext>
            </a:extLst>
          </p:cNvPr>
          <p:cNvSpPr/>
          <p:nvPr userDrawn="1"/>
        </p:nvSpPr>
        <p:spPr>
          <a:xfrm>
            <a:off x="3955762" y="5952136"/>
            <a:ext cx="1455521" cy="932559"/>
          </a:xfrm>
          <a:custGeom>
            <a:avLst/>
            <a:gdLst>
              <a:gd name="connsiteX0" fmla="*/ 359906 w 1455521"/>
              <a:gd name="connsiteY0" fmla="*/ 0 h 932559"/>
              <a:gd name="connsiteX1" fmla="*/ 1095615 w 1455521"/>
              <a:gd name="connsiteY1" fmla="*/ 0 h 932559"/>
              <a:gd name="connsiteX2" fmla="*/ 1455521 w 1455521"/>
              <a:gd name="connsiteY2" fmla="*/ 633348 h 932559"/>
              <a:gd name="connsiteX3" fmla="*/ 1285492 w 1455521"/>
              <a:gd name="connsiteY3" fmla="*/ 932559 h 932559"/>
              <a:gd name="connsiteX4" fmla="*/ 170030 w 1455521"/>
              <a:gd name="connsiteY4" fmla="*/ 932559 h 932559"/>
              <a:gd name="connsiteX5" fmla="*/ 0 w 1455521"/>
              <a:gd name="connsiteY5" fmla="*/ 633348 h 932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55521" h="932559">
                <a:moveTo>
                  <a:pt x="359906" y="0"/>
                </a:moveTo>
                <a:lnTo>
                  <a:pt x="1095615" y="0"/>
                </a:lnTo>
                <a:lnTo>
                  <a:pt x="1455521" y="633348"/>
                </a:lnTo>
                <a:lnTo>
                  <a:pt x="1285492" y="932559"/>
                </a:lnTo>
                <a:lnTo>
                  <a:pt x="170030" y="932559"/>
                </a:lnTo>
                <a:lnTo>
                  <a:pt x="0" y="633348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Hexagon 27">
            <a:extLst>
              <a:ext uri="{FF2B5EF4-FFF2-40B4-BE49-F238E27FC236}">
                <a16:creationId xmlns:a16="http://schemas.microsoft.com/office/drawing/2014/main" id="{5275D449-7441-440B-8584-96D25256F24D}"/>
              </a:ext>
            </a:extLst>
          </p:cNvPr>
          <p:cNvSpPr/>
          <p:nvPr userDrawn="1"/>
        </p:nvSpPr>
        <p:spPr>
          <a:xfrm>
            <a:off x="2783996" y="5245443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Hexagon 28">
            <a:extLst>
              <a:ext uri="{FF2B5EF4-FFF2-40B4-BE49-F238E27FC236}">
                <a16:creationId xmlns:a16="http://schemas.microsoft.com/office/drawing/2014/main" id="{94CFCD79-F5CD-4175-96DE-1AC2E1999DB6}"/>
              </a:ext>
            </a:extLst>
          </p:cNvPr>
          <p:cNvSpPr/>
          <p:nvPr userDrawn="1"/>
        </p:nvSpPr>
        <p:spPr>
          <a:xfrm>
            <a:off x="2767144" y="3880620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3" name="Freeform 42">
            <a:extLst>
              <a:ext uri="{FF2B5EF4-FFF2-40B4-BE49-F238E27FC236}">
                <a16:creationId xmlns:a16="http://schemas.microsoft.com/office/drawing/2014/main" id="{C8667104-E096-23C3-4C2C-5277C2AF5C57}"/>
              </a:ext>
            </a:extLst>
          </p:cNvPr>
          <p:cNvSpPr/>
          <p:nvPr userDrawn="1"/>
        </p:nvSpPr>
        <p:spPr>
          <a:xfrm>
            <a:off x="3702" y="448131"/>
            <a:ext cx="678871" cy="1266696"/>
          </a:xfrm>
          <a:custGeom>
            <a:avLst/>
            <a:gdLst>
              <a:gd name="connsiteX0" fmla="*/ 0 w 678871"/>
              <a:gd name="connsiteY0" fmla="*/ 0 h 1266696"/>
              <a:gd name="connsiteX1" fmla="*/ 318965 w 678871"/>
              <a:gd name="connsiteY1" fmla="*/ 0 h 1266696"/>
              <a:gd name="connsiteX2" fmla="*/ 678871 w 678871"/>
              <a:gd name="connsiteY2" fmla="*/ 633348 h 1266696"/>
              <a:gd name="connsiteX3" fmla="*/ 318965 w 678871"/>
              <a:gd name="connsiteY3" fmla="*/ 1266696 h 1266696"/>
              <a:gd name="connsiteX4" fmla="*/ 0 w 678871"/>
              <a:gd name="connsiteY4" fmla="*/ 1266696 h 1266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8871" h="1266696">
                <a:moveTo>
                  <a:pt x="0" y="0"/>
                </a:moveTo>
                <a:lnTo>
                  <a:pt x="318965" y="0"/>
                </a:lnTo>
                <a:lnTo>
                  <a:pt x="678871" y="633348"/>
                </a:lnTo>
                <a:lnTo>
                  <a:pt x="318965" y="1266696"/>
                </a:lnTo>
                <a:lnTo>
                  <a:pt x="0" y="1266696"/>
                </a:lnTo>
                <a:close/>
              </a:path>
            </a:pathLst>
          </a:cu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Hexagon 31">
            <a:extLst>
              <a:ext uri="{FF2B5EF4-FFF2-40B4-BE49-F238E27FC236}">
                <a16:creationId xmlns:a16="http://schemas.microsoft.com/office/drawing/2014/main" id="{61BB4AB0-7C5C-4697-A25B-0AFD8754AB52}"/>
              </a:ext>
            </a:extLst>
          </p:cNvPr>
          <p:cNvSpPr/>
          <p:nvPr userDrawn="1"/>
        </p:nvSpPr>
        <p:spPr>
          <a:xfrm>
            <a:off x="1580353" y="3182793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6" name="Freeform 45">
            <a:extLst>
              <a:ext uri="{FF2B5EF4-FFF2-40B4-BE49-F238E27FC236}">
                <a16:creationId xmlns:a16="http://schemas.microsoft.com/office/drawing/2014/main" id="{2363FF00-E570-D743-258E-E9FEF4F02A08}"/>
              </a:ext>
            </a:extLst>
          </p:cNvPr>
          <p:cNvSpPr/>
          <p:nvPr userDrawn="1"/>
        </p:nvSpPr>
        <p:spPr>
          <a:xfrm>
            <a:off x="6334981" y="5962237"/>
            <a:ext cx="1455521" cy="901561"/>
          </a:xfrm>
          <a:custGeom>
            <a:avLst/>
            <a:gdLst>
              <a:gd name="connsiteX0" fmla="*/ 359906 w 1455521"/>
              <a:gd name="connsiteY0" fmla="*/ 0 h 901561"/>
              <a:gd name="connsiteX1" fmla="*/ 1095615 w 1455521"/>
              <a:gd name="connsiteY1" fmla="*/ 0 h 901561"/>
              <a:gd name="connsiteX2" fmla="*/ 1455521 w 1455521"/>
              <a:gd name="connsiteY2" fmla="*/ 633348 h 901561"/>
              <a:gd name="connsiteX3" fmla="*/ 1303107 w 1455521"/>
              <a:gd name="connsiteY3" fmla="*/ 901561 h 901561"/>
              <a:gd name="connsiteX4" fmla="*/ 152415 w 1455521"/>
              <a:gd name="connsiteY4" fmla="*/ 901561 h 901561"/>
              <a:gd name="connsiteX5" fmla="*/ 0 w 1455521"/>
              <a:gd name="connsiteY5" fmla="*/ 633348 h 901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55521" h="901561">
                <a:moveTo>
                  <a:pt x="359906" y="0"/>
                </a:moveTo>
                <a:lnTo>
                  <a:pt x="1095615" y="0"/>
                </a:lnTo>
                <a:lnTo>
                  <a:pt x="1455521" y="633348"/>
                </a:lnTo>
                <a:lnTo>
                  <a:pt x="1303107" y="901561"/>
                </a:lnTo>
                <a:lnTo>
                  <a:pt x="152415" y="901561"/>
                </a:lnTo>
                <a:lnTo>
                  <a:pt x="0" y="633348"/>
                </a:lnTo>
                <a:close/>
              </a:path>
            </a:pathLst>
          </a:custGeom>
          <a:noFill/>
          <a:ln w="19050">
            <a:solidFill>
              <a:srgbClr val="984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8" name="Content Placeholder 47">
            <a:extLst>
              <a:ext uri="{FF2B5EF4-FFF2-40B4-BE49-F238E27FC236}">
                <a16:creationId xmlns:a16="http://schemas.microsoft.com/office/drawing/2014/main" id="{073CD90F-1E45-47EC-B558-D5F638F5FE6F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2754948" y="2502098"/>
            <a:ext cx="1465840" cy="1289394"/>
          </a:xfrm>
          <a:prstGeom prst="hexagon">
            <a:avLst>
              <a:gd name="adj" fmla="val 28349"/>
              <a:gd name="vf" fmla="val 115470"/>
            </a:avLst>
          </a:prstGeom>
          <a:ln w="12700">
            <a:noFill/>
          </a:ln>
        </p:spPr>
        <p:txBody>
          <a:bodyPr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29" name="Content Placeholder 47">
            <a:extLst>
              <a:ext uri="{FF2B5EF4-FFF2-40B4-BE49-F238E27FC236}">
                <a16:creationId xmlns:a16="http://schemas.microsoft.com/office/drawing/2014/main" id="{9A501203-35D0-41A5-A2A4-9F05FAB495C4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91110" y="2493385"/>
            <a:ext cx="1465840" cy="1289394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30" name="Content Placeholder 47">
            <a:extLst>
              <a:ext uri="{FF2B5EF4-FFF2-40B4-BE49-F238E27FC236}">
                <a16:creationId xmlns:a16="http://schemas.microsoft.com/office/drawing/2014/main" id="{1FA62038-8BB7-45FD-896E-34738A5578BD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5151412" y="5238680"/>
            <a:ext cx="1465840" cy="1289394"/>
          </a:xfrm>
          <a:prstGeom prst="hexagon">
            <a:avLst>
              <a:gd name="adj" fmla="val 28349"/>
              <a:gd name="vf" fmla="val 115470"/>
            </a:avLst>
          </a:prstGeom>
          <a:ln w="12700">
            <a:noFill/>
          </a:ln>
        </p:spPr>
        <p:txBody>
          <a:bodyPr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31" name="Content Placeholder 47">
            <a:extLst>
              <a:ext uri="{FF2B5EF4-FFF2-40B4-BE49-F238E27FC236}">
                <a16:creationId xmlns:a16="http://schemas.microsoft.com/office/drawing/2014/main" id="{9A7E0EE6-5885-489B-81A9-65DBC0016938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3948599" y="3194928"/>
            <a:ext cx="1465840" cy="1289394"/>
          </a:xfrm>
          <a:prstGeom prst="hexagon">
            <a:avLst>
              <a:gd name="adj" fmla="val 28349"/>
              <a:gd name="vf" fmla="val 115470"/>
            </a:avLst>
          </a:prstGeom>
          <a:ln w="12700">
            <a:noFill/>
          </a:ln>
        </p:spPr>
        <p:txBody>
          <a:bodyPr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21" name="Content Placeholder 47" descr="Click icon to add picture">
            <a:extLst>
              <a:ext uri="{FF2B5EF4-FFF2-40B4-BE49-F238E27FC236}">
                <a16:creationId xmlns:a16="http://schemas.microsoft.com/office/drawing/2014/main" id="{B7E46D91-6194-E279-CAE3-425E21FD4A8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000" y="3093990"/>
            <a:ext cx="3034145" cy="187979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0">
                <a:solidFill>
                  <a:schemeClr val="bg1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4722C9EB-D452-B3DF-5219-160F48DE7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703538"/>
            <a:ext cx="5055698" cy="1325563"/>
          </a:xfrm>
        </p:spPr>
        <p:txBody>
          <a:bodyPr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0" name="Freeform 39">
            <a:extLst>
              <a:ext uri="{FF2B5EF4-FFF2-40B4-BE49-F238E27FC236}">
                <a16:creationId xmlns:a16="http://schemas.microsoft.com/office/drawing/2014/main" id="{E3C8467A-0A34-2A65-92FE-F12F6A3D84A6}"/>
              </a:ext>
            </a:extLst>
          </p:cNvPr>
          <p:cNvSpPr/>
          <p:nvPr userDrawn="1"/>
        </p:nvSpPr>
        <p:spPr>
          <a:xfrm>
            <a:off x="-6538" y="1815084"/>
            <a:ext cx="697438" cy="1266696"/>
          </a:xfrm>
          <a:custGeom>
            <a:avLst/>
            <a:gdLst>
              <a:gd name="connsiteX0" fmla="*/ 0 w 732607"/>
              <a:gd name="connsiteY0" fmla="*/ 0 h 1266696"/>
              <a:gd name="connsiteX1" fmla="*/ 372701 w 732607"/>
              <a:gd name="connsiteY1" fmla="*/ 0 h 1266696"/>
              <a:gd name="connsiteX2" fmla="*/ 732607 w 732607"/>
              <a:gd name="connsiteY2" fmla="*/ 633348 h 1266696"/>
              <a:gd name="connsiteX3" fmla="*/ 372701 w 732607"/>
              <a:gd name="connsiteY3" fmla="*/ 1266696 h 1266696"/>
              <a:gd name="connsiteX4" fmla="*/ 0 w 732607"/>
              <a:gd name="connsiteY4" fmla="*/ 1266696 h 1266696"/>
              <a:gd name="connsiteX0" fmla="*/ 43961 w 732607"/>
              <a:gd name="connsiteY0" fmla="*/ 8793 h 1266696"/>
              <a:gd name="connsiteX1" fmla="*/ 372701 w 732607"/>
              <a:gd name="connsiteY1" fmla="*/ 0 h 1266696"/>
              <a:gd name="connsiteX2" fmla="*/ 732607 w 732607"/>
              <a:gd name="connsiteY2" fmla="*/ 633348 h 1266696"/>
              <a:gd name="connsiteX3" fmla="*/ 372701 w 732607"/>
              <a:gd name="connsiteY3" fmla="*/ 1266696 h 1266696"/>
              <a:gd name="connsiteX4" fmla="*/ 0 w 732607"/>
              <a:gd name="connsiteY4" fmla="*/ 1266696 h 1266696"/>
              <a:gd name="connsiteX5" fmla="*/ 43961 w 732607"/>
              <a:gd name="connsiteY5" fmla="*/ 8793 h 1266696"/>
              <a:gd name="connsiteX0" fmla="*/ 8792 w 697438"/>
              <a:gd name="connsiteY0" fmla="*/ 8793 h 1266696"/>
              <a:gd name="connsiteX1" fmla="*/ 337532 w 697438"/>
              <a:gd name="connsiteY1" fmla="*/ 0 h 1266696"/>
              <a:gd name="connsiteX2" fmla="*/ 697438 w 697438"/>
              <a:gd name="connsiteY2" fmla="*/ 633348 h 1266696"/>
              <a:gd name="connsiteX3" fmla="*/ 337532 w 697438"/>
              <a:gd name="connsiteY3" fmla="*/ 1266696 h 1266696"/>
              <a:gd name="connsiteX4" fmla="*/ 0 w 697438"/>
              <a:gd name="connsiteY4" fmla="*/ 1266696 h 1266696"/>
              <a:gd name="connsiteX5" fmla="*/ 8792 w 697438"/>
              <a:gd name="connsiteY5" fmla="*/ 8793 h 1266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7438" h="1266696">
                <a:moveTo>
                  <a:pt x="8792" y="8793"/>
                </a:moveTo>
                <a:lnTo>
                  <a:pt x="337532" y="0"/>
                </a:lnTo>
                <a:lnTo>
                  <a:pt x="697438" y="633348"/>
                </a:lnTo>
                <a:lnTo>
                  <a:pt x="337532" y="1266696"/>
                </a:lnTo>
                <a:lnTo>
                  <a:pt x="0" y="1266696"/>
                </a:lnTo>
                <a:cubicBezTo>
                  <a:pt x="0" y="844464"/>
                  <a:pt x="8792" y="431025"/>
                  <a:pt x="8792" y="8793"/>
                </a:cubicBezTo>
                <a:close/>
              </a:path>
            </a:pathLst>
          </a:custGeom>
          <a:noFill/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7334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7">
            <a:extLst>
              <a:ext uri="{FF2B5EF4-FFF2-40B4-BE49-F238E27FC236}">
                <a16:creationId xmlns:a16="http://schemas.microsoft.com/office/drawing/2014/main" id="{28B6388A-37D2-4382-A7FC-9B9A76BDE8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94169" y="6217920"/>
            <a:ext cx="458592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fld id="{47FEACEE-25B4-4A2D-B147-27296E36371D}" type="slidenum">
              <a:rPr lang="en-US" altLang="zh-CN" noProof="0" smtClean="0"/>
              <a:pPr/>
              <a:t>‹#›</a:t>
            </a:fld>
            <a:endParaRPr lang="en-US" altLang="zh-CN" noProof="0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18CB8A3D-9A54-FD7C-F6A5-B33E6C891A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Title Placeholder 4">
            <a:extLst>
              <a:ext uri="{FF2B5EF4-FFF2-40B4-BE49-F238E27FC236}">
                <a16:creationId xmlns:a16="http://schemas.microsoft.com/office/drawing/2014/main" id="{F38A7675-78A2-B642-22AF-B98514C68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76125D-E69D-E2ED-1549-3D67DBD487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" y="621792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20574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52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8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03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640" userDrawn="1">
          <p15:clr>
            <a:srgbClr val="F26B43"/>
          </p15:clr>
        </p15:guide>
        <p15:guide id="4" pos="1656" userDrawn="1">
          <p15:clr>
            <a:srgbClr val="F26B43"/>
          </p15:clr>
        </p15:guide>
        <p15:guide id="5" pos="520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svg"/><Relationship Id="rId5" Type="http://schemas.openxmlformats.org/officeDocument/2006/relationships/image" Target="../media/image6.png"/><Relationship Id="rId4" Type="http://schemas.openxmlformats.org/officeDocument/2006/relationships/image" Target="../media/image6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8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5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5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5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5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5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9.jpg"/><Relationship Id="rId5" Type="http://schemas.openxmlformats.org/officeDocument/2006/relationships/image" Target="../media/image78.jpg"/><Relationship Id="rId4" Type="http://schemas.openxmlformats.org/officeDocument/2006/relationships/image" Target="../media/image77.jp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5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2C8C4B5D-F2CB-4CE3-8185-74010F0F4299}"/>
              </a:ext>
            </a:extLst>
          </p:cNvPr>
          <p:cNvSpPr txBox="1"/>
          <p:nvPr/>
        </p:nvSpPr>
        <p:spPr>
          <a:xfrm>
            <a:off x="1162400" y="2287437"/>
            <a:ext cx="10031769" cy="193899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prstClr val="white"/>
                </a:solidFill>
                <a:latin typeface="+mj-lt"/>
                <a:ea typeface="微软雅黑"/>
                <a:cs typeface="Posterama" panose="020B0504020200020000" pitchFamily="34" charset="0"/>
              </a:rPr>
              <a:t>Enterprise Resource Planning (ERP)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prstClr val="white"/>
                </a:solidFill>
                <a:latin typeface="+mj-lt"/>
                <a:ea typeface="微软雅黑"/>
                <a:cs typeface="Posterama" panose="020B0504020200020000" pitchFamily="34" charset="0"/>
              </a:rPr>
              <a:t>Odoo ERP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prstClr val="white"/>
                </a:solidFill>
                <a:latin typeface="+mj-lt"/>
                <a:ea typeface="微软雅黑"/>
                <a:cs typeface="Posterama" panose="020B0504020200020000" pitchFamily="34" charset="0"/>
              </a:rPr>
              <a:t>Odoo Inventory Module</a:t>
            </a:r>
          </a:p>
        </p:txBody>
      </p:sp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239EB815-7F34-4CE4-8053-6C94DB3FFEE8}"/>
              </a:ext>
            </a:extLst>
          </p:cNvPr>
          <p:cNvSpPr>
            <a:spLocks noGrp="1"/>
          </p:cNvSpPr>
          <p:nvPr>
            <p:ph type="sldNum" sz="quarter" idx="53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1</a:t>
            </a:fld>
            <a:endParaRPr lang="en-US" altLang="zh-CN" noProof="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0B2EF17-B959-4B1F-AE0C-D46E101FCCDA}"/>
              </a:ext>
            </a:extLst>
          </p:cNvPr>
          <p:cNvSpPr txBox="1"/>
          <p:nvPr/>
        </p:nvSpPr>
        <p:spPr>
          <a:xfrm>
            <a:off x="1290996" y="4635536"/>
            <a:ext cx="1879107" cy="17105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Presented By: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Aung </a:t>
            </a:r>
            <a:r>
              <a:rPr lang="en-US" dirty="0" err="1">
                <a:solidFill>
                  <a:schemeClr val="bg1"/>
                </a:solidFill>
              </a:rPr>
              <a:t>Myat</a:t>
            </a:r>
            <a:r>
              <a:rPr lang="en-US" dirty="0">
                <a:solidFill>
                  <a:schemeClr val="bg1"/>
                </a:solidFill>
              </a:rPr>
              <a:t> Thu</a:t>
            </a:r>
          </a:p>
          <a:p>
            <a:pPr>
              <a:lnSpc>
                <a:spcPct val="150000"/>
              </a:lnSpc>
            </a:pPr>
            <a:r>
              <a:rPr lang="en-US" dirty="0" err="1">
                <a:solidFill>
                  <a:schemeClr val="bg1"/>
                </a:solidFill>
              </a:rPr>
              <a:t>Zaw</a:t>
            </a:r>
            <a:r>
              <a:rPr lang="en-US" dirty="0">
                <a:solidFill>
                  <a:schemeClr val="bg1"/>
                </a:solidFill>
              </a:rPr>
              <a:t> Thu </a:t>
            </a:r>
            <a:r>
              <a:rPr lang="en-US" dirty="0" err="1">
                <a:solidFill>
                  <a:schemeClr val="bg1"/>
                </a:solidFill>
              </a:rPr>
              <a:t>Htet</a:t>
            </a: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Thin Ei San</a:t>
            </a:r>
          </a:p>
        </p:txBody>
      </p:sp>
      <p:pic>
        <p:nvPicPr>
          <p:cNvPr id="15" name="Picture Placeholder 10">
            <a:extLst>
              <a:ext uri="{FF2B5EF4-FFF2-40B4-BE49-F238E27FC236}">
                <a16:creationId xmlns:a16="http://schemas.microsoft.com/office/drawing/2014/main" id="{22023131-581B-4B53-8582-67BF52A8409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6061" b="6061"/>
          <a:stretch>
            <a:fillRect/>
          </a:stretch>
        </p:blipFill>
        <p:spPr>
          <a:xfrm>
            <a:off x="8581463" y="3429000"/>
            <a:ext cx="1465840" cy="1289394"/>
          </a:xfrm>
          <a:prstGeom prst="hexagon">
            <a:avLst>
              <a:gd name="adj" fmla="val 28349"/>
              <a:gd name="vf" fmla="val 115470"/>
            </a:avLst>
          </a:prstGeom>
        </p:spPr>
      </p:pic>
      <p:pic>
        <p:nvPicPr>
          <p:cNvPr id="17" name="Picture Placeholder 16">
            <a:extLst>
              <a:ext uri="{FF2B5EF4-FFF2-40B4-BE49-F238E27FC236}">
                <a16:creationId xmlns:a16="http://schemas.microsoft.com/office/drawing/2014/main" id="{1066E616-B2F5-4133-ADBC-62619F804B1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5796" b="5796"/>
          <a:stretch>
            <a:fillRect/>
          </a:stretch>
        </p:blipFill>
        <p:spPr>
          <a:xfrm>
            <a:off x="10275904" y="2581096"/>
            <a:ext cx="1465840" cy="1289394"/>
          </a:xfrm>
          <a:prstGeom prst="hexagon">
            <a:avLst>
              <a:gd name="adj" fmla="val 28349"/>
              <a:gd name="vf" fmla="val 115470"/>
            </a:avLst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B5A0020-EE86-45B8-91BE-0B5E8F7275DE}"/>
              </a:ext>
            </a:extLst>
          </p:cNvPr>
          <p:cNvSpPr txBox="1"/>
          <p:nvPr/>
        </p:nvSpPr>
        <p:spPr>
          <a:xfrm>
            <a:off x="1269507" y="843379"/>
            <a:ext cx="8131945" cy="110799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66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微软雅黑"/>
                <a:cs typeface="Times New Roman" panose="02020603050405020304" pitchFamily="18" charset="0"/>
              </a:rPr>
              <a:t>Presentation Outline</a:t>
            </a:r>
          </a:p>
        </p:txBody>
      </p:sp>
      <p:sp>
        <p:nvSpPr>
          <p:cNvPr id="3" name="Minus Sign 2">
            <a:extLst>
              <a:ext uri="{FF2B5EF4-FFF2-40B4-BE49-F238E27FC236}">
                <a16:creationId xmlns:a16="http://schemas.microsoft.com/office/drawing/2014/main" id="{F6131153-820B-40D0-95C2-11C40A9AE11C}"/>
              </a:ext>
            </a:extLst>
          </p:cNvPr>
          <p:cNvSpPr/>
          <p:nvPr/>
        </p:nvSpPr>
        <p:spPr>
          <a:xfrm rot="16200000">
            <a:off x="298642" y="5509127"/>
            <a:ext cx="1938992" cy="45720"/>
          </a:xfrm>
          <a:prstGeom prst="mathMinu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8D0B490-C3FC-4DB0-9330-D1E4C07817E7}"/>
              </a:ext>
            </a:extLst>
          </p:cNvPr>
          <p:cNvSpPr/>
          <p:nvPr/>
        </p:nvSpPr>
        <p:spPr>
          <a:xfrm>
            <a:off x="10438024" y="4687599"/>
            <a:ext cx="1141600" cy="105815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5EB0BFD-9943-4B5D-AA56-081B5CC2FF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00044" y="4635536"/>
            <a:ext cx="2291956" cy="1203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2860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8D697B-32C9-4436-818F-A87C63E4A5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285" y="2257375"/>
            <a:ext cx="5206532" cy="858687"/>
          </a:xfrm>
        </p:spPr>
        <p:txBody>
          <a:bodyPr/>
          <a:lstStyle/>
          <a:p>
            <a:r>
              <a:rPr lang="en-US" dirty="0">
                <a:solidFill>
                  <a:srgbClr val="D84400"/>
                </a:solidFill>
              </a:rPr>
              <a:t>Agenda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B7CF9B-BDC8-498A-BAAB-3BFC7033E391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2</a:t>
            </a:fld>
            <a:endParaRPr lang="en-US" altLang="zh-CN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9CA02C-5CEC-4CA4-8829-C01EFACAB172}"/>
              </a:ext>
            </a:extLst>
          </p:cNvPr>
          <p:cNvSpPr txBox="1"/>
          <p:nvPr/>
        </p:nvSpPr>
        <p:spPr>
          <a:xfrm>
            <a:off x="2375000" y="3355759"/>
            <a:ext cx="3990289" cy="196303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Introduction</a:t>
            </a:r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Types of ERP</a:t>
            </a:r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Use of ERP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1697074-A9E7-40E9-ABB5-35B5D8A50AB1}"/>
              </a:ext>
            </a:extLst>
          </p:cNvPr>
          <p:cNvSpPr txBox="1">
            <a:spLocks/>
          </p:cNvSpPr>
          <p:nvPr/>
        </p:nvSpPr>
        <p:spPr>
          <a:xfrm>
            <a:off x="830285" y="669750"/>
            <a:ext cx="9592100" cy="85868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0" dirty="0">
                <a:solidFill>
                  <a:srgbClr val="D84400"/>
                </a:solidFill>
              </a:rPr>
              <a:t>Enterprise Resource Planning (ERP)</a:t>
            </a:r>
          </a:p>
        </p:txBody>
      </p:sp>
    </p:spTree>
    <p:extLst>
      <p:ext uri="{BB962C8B-B14F-4D97-AF65-F5344CB8AC3E}">
        <p14:creationId xmlns:p14="http://schemas.microsoft.com/office/powerpoint/2010/main" val="23879010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1D18537-D028-9E9C-FB87-93F24955D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solidFill>
                  <a:srgbClr val="D84400"/>
                </a:solidFill>
              </a:rPr>
              <a:t>Introduction</a:t>
            </a:r>
            <a:endParaRPr lang="en-US" dirty="0">
              <a:solidFill>
                <a:srgbClr val="D84400"/>
              </a:solidFill>
            </a:endParaRP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CC0093B1-77CC-1E61-FB22-E136F94EABD2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09574" y="3435545"/>
            <a:ext cx="4861416" cy="2619026"/>
          </a:xfrm>
        </p:spPr>
        <p:txBody>
          <a:bodyPr/>
          <a:lstStyle/>
          <a:p>
            <a:r>
              <a:rPr lang="en-US" sz="2000" b="1" dirty="0"/>
              <a:t>What is ERP?</a:t>
            </a:r>
          </a:p>
          <a:p>
            <a:r>
              <a:rPr lang="en-US" sz="2000" b="1" dirty="0"/>
              <a:t>Enterprise resource planning (ERP) refers to a type of software that organizations use to manage day-to-day business activities such as Accounting, Sale &amp; Marketing, CRM,  Reporting, Inventory Management, Planning, Manufacturing and HR.</a:t>
            </a:r>
          </a:p>
          <a:p>
            <a:endParaRPr lang="en-US" dirty="0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91FB993-29E1-3DBD-8335-7970016F8D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584821" y="311581"/>
            <a:ext cx="1896941" cy="217161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rgbClr val="C95B3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7D952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9" name="Slide Number Placeholder 13">
            <a:extLst>
              <a:ext uri="{FF2B5EF4-FFF2-40B4-BE49-F238E27FC236}">
                <a16:creationId xmlns:a16="http://schemas.microsoft.com/office/drawing/2014/main" id="{D246665A-6901-3F62-340A-A95E775ACA48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ctr" defTabSz="914400" rtl="0" eaLnBrk="1" latinLnBrk="0" hangingPunct="1">
              <a:defRPr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7FEACEE-25B4-4A2D-B147-27296E36371D}" type="slidenum">
              <a:rPr kumimoji="0" lang="zh-CN" altLang="en-US" sz="120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539DD698-3C7A-4D3E-8034-A3526D97F90D}"/>
              </a:ext>
            </a:extLst>
          </p:cNvPr>
          <p:cNvPicPr>
            <a:picLocks noGrp="1" noChangeAspect="1"/>
          </p:cNvPicPr>
          <p:nvPr>
            <p:ph type="pic" sz="quarter" idx="51"/>
          </p:nvPr>
        </p:nvPicPr>
        <p:blipFill>
          <a:blip r:embed="rId2"/>
          <a:srcRect l="354" r="354"/>
          <a:stretch>
            <a:fillRect/>
          </a:stretch>
        </p:blipFill>
        <p:spPr/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7B5147C-2500-45A6-BF23-23DAD9A53678}"/>
              </a:ext>
            </a:extLst>
          </p:cNvPr>
          <p:cNvSpPr>
            <a:spLocks noGrp="1"/>
          </p:cNvSpPr>
          <p:nvPr>
            <p:ph type="sldNum" sz="quarter" idx="53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3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775548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721E73BA-53B9-C0C1-476A-00736A64A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D84400"/>
                </a:solidFill>
              </a:rPr>
              <a:t>Types of ERP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A96FE97-5E27-FC36-5E3A-511A31E6C789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en-US" dirty="0"/>
              <a:t>On-Premise ERP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CE5DE1C-24E7-3841-9376-89E91B4A4762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 b="0" i="0" dirty="0">
                <a:effectLst/>
                <a:latin typeface="Helvetica Neue"/>
              </a:rPr>
              <a:t>On-premise ERP software is </a:t>
            </a:r>
            <a:r>
              <a:rPr lang="en-US" b="1" i="0" dirty="0">
                <a:effectLst/>
                <a:latin typeface="Helvetica Neue"/>
              </a:rPr>
              <a:t>enterprise resource planning software that runs on in-house servers at your own location, or at locations under your control</a:t>
            </a:r>
            <a:r>
              <a:rPr lang="en-US" b="0" i="0" dirty="0">
                <a:effectLst/>
                <a:latin typeface="Helvetica Neue"/>
              </a:rPr>
              <a:t>. 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C774673-50D8-2D6F-C339-6E4B0A126B0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 dirty="0"/>
              <a:t>Cloud ERP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EB5763E-8BC0-F6C3-3814-6649A828C000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r>
              <a:rPr lang="en-US" b="1" i="0" dirty="0">
                <a:effectLst/>
                <a:latin typeface="Helvetica Neue"/>
              </a:rPr>
              <a:t>Cloud ERP systems are accessible from anywhere, are nearly always online, and don't require the same company IT resources for maintenance and upgrades</a:t>
            </a:r>
            <a:r>
              <a:rPr lang="en-US" b="0" i="0" dirty="0">
                <a:effectLst/>
                <a:latin typeface="Helvetica Neue"/>
              </a:rPr>
              <a:t>.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D3E02E0C-26E8-8160-D35F-2398015C051B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5271607" y="4716041"/>
            <a:ext cx="5162709" cy="420683"/>
          </a:xfrm>
        </p:spPr>
        <p:txBody>
          <a:bodyPr/>
          <a:lstStyle/>
          <a:p>
            <a:r>
              <a:rPr lang="en-US" dirty="0"/>
              <a:t>Hybrid ERP</a:t>
            </a:r>
          </a:p>
        </p:txBody>
      </p:sp>
      <p:sp>
        <p:nvSpPr>
          <p:cNvPr id="15" name="Slide Number Placeholder 13">
            <a:extLst>
              <a:ext uri="{FF2B5EF4-FFF2-40B4-BE49-F238E27FC236}">
                <a16:creationId xmlns:a16="http://schemas.microsoft.com/office/drawing/2014/main" id="{55AB7753-4245-72E4-BEDB-33038672BA35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ctr" defTabSz="914400" rtl="0" eaLnBrk="1" latinLnBrk="0" hangingPunct="1">
              <a:defRPr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7FEACEE-25B4-4A2D-B147-27296E36371D}" type="slidenum">
              <a:rPr kumimoji="0" lang="zh-CN" altLang="en-US" sz="120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pic>
        <p:nvPicPr>
          <p:cNvPr id="5" name="Picture Placeholder 4" descr="Database">
            <a:extLst>
              <a:ext uri="{FF2B5EF4-FFF2-40B4-BE49-F238E27FC236}">
                <a16:creationId xmlns:a16="http://schemas.microsoft.com/office/drawing/2014/main" id="{264FF9CD-5BE9-468A-BD77-0F4B57C5A452}"/>
              </a:ext>
            </a:extLst>
          </p:cNvPr>
          <p:cNvPicPr>
            <a:picLocks noGrp="1" noChangeAspect="1"/>
          </p:cNvPicPr>
          <p:nvPr>
            <p:ph type="pic" sz="quarter" idx="36"/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l="5182" r="5182"/>
          <a:stretch>
            <a:fillRect/>
          </a:stretch>
        </p:blipFill>
        <p:spPr>
          <a:xfrm>
            <a:off x="4742561" y="1010195"/>
            <a:ext cx="507778" cy="565882"/>
          </a:xfrm>
        </p:spPr>
      </p:pic>
      <p:pic>
        <p:nvPicPr>
          <p:cNvPr id="17" name="Picture Placeholder 16" descr="Cloud">
            <a:extLst>
              <a:ext uri="{FF2B5EF4-FFF2-40B4-BE49-F238E27FC236}">
                <a16:creationId xmlns:a16="http://schemas.microsoft.com/office/drawing/2014/main" id="{27563C67-7BF7-4EFD-8345-7BF9D083C69C}"/>
              </a:ext>
            </a:extLst>
          </p:cNvPr>
          <p:cNvPicPr>
            <a:picLocks noGrp="1" noChangeAspect="1"/>
          </p:cNvPicPr>
          <p:nvPr>
            <p:ph type="pic" sz="quarter" idx="37"/>
          </p:nvPr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 l="2661" r="2661"/>
          <a:stretch>
            <a:fillRect/>
          </a:stretch>
        </p:blipFill>
        <p:spPr>
          <a:xfrm>
            <a:off x="4735337" y="2912085"/>
            <a:ext cx="536270" cy="565882"/>
          </a:xfrm>
        </p:spPr>
      </p:pic>
      <p:pic>
        <p:nvPicPr>
          <p:cNvPr id="27" name="Picture Placeholder 26" descr="Connections">
            <a:extLst>
              <a:ext uri="{FF2B5EF4-FFF2-40B4-BE49-F238E27FC236}">
                <a16:creationId xmlns:a16="http://schemas.microsoft.com/office/drawing/2014/main" id="{D8B84039-C61E-4498-8517-1480F78D5BCA}"/>
              </a:ext>
            </a:extLst>
          </p:cNvPr>
          <p:cNvPicPr>
            <a:picLocks noGrp="1" noChangeAspect="1"/>
          </p:cNvPicPr>
          <p:nvPr>
            <p:ph type="pic" sz="quarter" idx="38"/>
          </p:nvPr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 l="2528" r="2528"/>
          <a:stretch>
            <a:fillRect/>
          </a:stretch>
        </p:blipFill>
        <p:spPr/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5A1E8D6-27ED-421D-9648-B7824CF315C7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4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5197270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B6CC35-786E-4AF6-B1A8-410D95327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709" y="721538"/>
            <a:ext cx="10889796" cy="761033"/>
          </a:xfrm>
        </p:spPr>
        <p:txBody>
          <a:bodyPr/>
          <a:lstStyle/>
          <a:p>
            <a:r>
              <a:rPr lang="en-US" dirty="0">
                <a:solidFill>
                  <a:srgbClr val="D84400"/>
                </a:solidFill>
              </a:rPr>
              <a:t>Use of ERP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5</a:t>
            </a:fld>
            <a:endParaRPr lang="en-US" altLang="zh-CN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176EAAA-F200-4FA3-832A-8373ABE20A48}"/>
              </a:ext>
            </a:extLst>
          </p:cNvPr>
          <p:cNvSpPr txBox="1"/>
          <p:nvPr/>
        </p:nvSpPr>
        <p:spPr>
          <a:xfrm>
            <a:off x="683580" y="2541586"/>
            <a:ext cx="9259409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Enhanced Business Reporting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AF887B-E2C4-4E6B-A7FC-8C6AC8D1D24A}"/>
              </a:ext>
            </a:extLst>
          </p:cNvPr>
          <p:cNvSpPr txBox="1"/>
          <p:nvPr/>
        </p:nvSpPr>
        <p:spPr>
          <a:xfrm>
            <a:off x="683580" y="3117777"/>
            <a:ext cx="9259409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Improved Productivity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C0FADA-93F6-431B-A248-EC8084B01C1B}"/>
              </a:ext>
            </a:extLst>
          </p:cNvPr>
          <p:cNvSpPr txBox="1"/>
          <p:nvPr/>
        </p:nvSpPr>
        <p:spPr>
          <a:xfrm>
            <a:off x="683580" y="3693968"/>
            <a:ext cx="9259409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Better Custome</a:t>
            </a:r>
            <a:r>
              <a:rPr lang="en-US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r Service</a:t>
            </a:r>
            <a:endParaRPr lang="en-US" sz="1800" dirty="0">
              <a:solidFill>
                <a:prstClr val="white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996BD87-07A9-4177-9EF5-DF0851089E41}"/>
              </a:ext>
            </a:extLst>
          </p:cNvPr>
          <p:cNvSpPr txBox="1"/>
          <p:nvPr/>
        </p:nvSpPr>
        <p:spPr>
          <a:xfrm>
            <a:off x="745724" y="1819922"/>
            <a:ext cx="7448365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Why use ERP?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FECA23A-3F95-4788-A14B-DC49237A4E7B}"/>
              </a:ext>
            </a:extLst>
          </p:cNvPr>
          <p:cNvSpPr txBox="1"/>
          <p:nvPr/>
        </p:nvSpPr>
        <p:spPr>
          <a:xfrm>
            <a:off x="683580" y="4379818"/>
            <a:ext cx="7146525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Better Data &amp; Cloud Security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190841A-659A-43B7-A8CA-F30756B31185}"/>
              </a:ext>
            </a:extLst>
          </p:cNvPr>
          <p:cNvSpPr txBox="1"/>
          <p:nvPr/>
        </p:nvSpPr>
        <p:spPr>
          <a:xfrm>
            <a:off x="683580" y="5049315"/>
            <a:ext cx="7679185" cy="37992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Business Process Improvement</a:t>
            </a:r>
            <a:endParaRPr lang="en-US" sz="1800" dirty="0">
              <a:solidFill>
                <a:prstClr val="white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629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8B561B-6062-4009-ADE2-5F47B4F1C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0" y="2203190"/>
            <a:ext cx="3962400" cy="1378950"/>
          </a:xfrm>
        </p:spPr>
        <p:txBody>
          <a:bodyPr/>
          <a:lstStyle/>
          <a:p>
            <a:r>
              <a:rPr lang="en-US" sz="6000" dirty="0">
                <a:solidFill>
                  <a:srgbClr val="D84400"/>
                </a:solidFill>
              </a:rPr>
              <a:t>Odoo ERP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4FE8A3-31F2-4E88-8619-5C95C65E7761}"/>
              </a:ext>
            </a:extLst>
          </p:cNvPr>
          <p:cNvSpPr>
            <a:spLocks noGrp="1"/>
          </p:cNvSpPr>
          <p:nvPr>
            <p:ph type="sldNum" sz="quarter" idx="31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6</a:t>
            </a:fld>
            <a:endParaRPr lang="en-US" altLang="zh-CN" noProof="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F769014-B503-42F5-B9B7-57BEDC9D7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7343" y="1136342"/>
            <a:ext cx="6176152" cy="3826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944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8D697B-32C9-4436-818F-A87C63E4A5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4774" y="1849002"/>
            <a:ext cx="5206532" cy="858687"/>
          </a:xfrm>
        </p:spPr>
        <p:txBody>
          <a:bodyPr/>
          <a:lstStyle/>
          <a:p>
            <a:r>
              <a:rPr lang="en-US" dirty="0">
                <a:solidFill>
                  <a:srgbClr val="D84400"/>
                </a:solidFill>
              </a:rPr>
              <a:t>Agenda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B7CF9B-BDC8-498A-BAAB-3BFC7033E391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7</a:t>
            </a:fld>
            <a:endParaRPr lang="en-US" altLang="zh-CN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9CA02C-5CEC-4CA4-8829-C01EFACAB172}"/>
              </a:ext>
            </a:extLst>
          </p:cNvPr>
          <p:cNvSpPr txBox="1"/>
          <p:nvPr/>
        </p:nvSpPr>
        <p:spPr>
          <a:xfrm>
            <a:off x="2419389" y="2707689"/>
            <a:ext cx="6742366" cy="131670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Introduction</a:t>
            </a:r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Advantages of Odoo</a:t>
            </a:r>
          </a:p>
        </p:txBody>
      </p:sp>
    </p:spTree>
    <p:extLst>
      <p:ext uri="{BB962C8B-B14F-4D97-AF65-F5344CB8AC3E}">
        <p14:creationId xmlns:p14="http://schemas.microsoft.com/office/powerpoint/2010/main" val="11777529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17E056-1C40-4DB2-B176-8E2597F3C5E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91015" y="1535838"/>
            <a:ext cx="3272313" cy="603681"/>
          </a:xfrm>
        </p:spPr>
        <p:txBody>
          <a:bodyPr/>
          <a:lstStyle/>
          <a:p>
            <a:r>
              <a:rPr lang="en-US" sz="2800" dirty="0">
                <a:solidFill>
                  <a:srgbClr val="D84400"/>
                </a:solidFill>
              </a:rPr>
              <a:t>INTRODUCTION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B495EE-B801-4127-9AE0-8053426B0744}"/>
              </a:ext>
            </a:extLst>
          </p:cNvPr>
          <p:cNvSpPr>
            <a:spLocks noGrp="1"/>
          </p:cNvSpPr>
          <p:nvPr>
            <p:ph type="sldNum" sz="quarter" idx="53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8</a:t>
            </a:fld>
            <a:endParaRPr lang="en-US" altLang="zh-CN" noProof="0" dirty="0"/>
          </a:p>
        </p:txBody>
      </p:sp>
      <p:pic>
        <p:nvPicPr>
          <p:cNvPr id="15" name="Picture Placeholder 14">
            <a:extLst>
              <a:ext uri="{FF2B5EF4-FFF2-40B4-BE49-F238E27FC236}">
                <a16:creationId xmlns:a16="http://schemas.microsoft.com/office/drawing/2014/main" id="{57CDA77D-D5CA-4F73-B2FC-3AB235AD639E}"/>
              </a:ext>
            </a:extLst>
          </p:cNvPr>
          <p:cNvPicPr>
            <a:picLocks noGrp="1" noChangeAspect="1"/>
          </p:cNvPicPr>
          <p:nvPr>
            <p:ph type="pic" sz="quarter" idx="51"/>
          </p:nvPr>
        </p:nvPicPr>
        <p:blipFill>
          <a:blip r:embed="rId2"/>
          <a:srcRect l="6097" r="6097"/>
          <a:stretch>
            <a:fillRect/>
          </a:stretch>
        </p:blipFill>
        <p:spPr>
          <a:xfrm>
            <a:off x="6923927" y="497148"/>
            <a:ext cx="5268073" cy="5603917"/>
          </a:xfr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AA37DFD0-C464-4B03-93B7-448452D7B1B2}"/>
              </a:ext>
            </a:extLst>
          </p:cNvPr>
          <p:cNvSpPr txBox="1"/>
          <p:nvPr/>
        </p:nvSpPr>
        <p:spPr>
          <a:xfrm>
            <a:off x="691015" y="2432482"/>
            <a:ext cx="5913971" cy="313932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b="0" i="0" dirty="0">
                <a:solidFill>
                  <a:schemeClr val="bg1"/>
                </a:solidFill>
                <a:effectLst/>
                <a:latin typeface="Helvetica Neue"/>
              </a:rPr>
              <a:t>Odoo is All-in-one Business Software </a:t>
            </a:r>
            <a:r>
              <a:rPr lang="en-US" dirty="0">
                <a:solidFill>
                  <a:schemeClr val="bg1"/>
                </a:solidFill>
                <a:latin typeface="Helvetica Neue"/>
              </a:rPr>
              <a:t>S</a:t>
            </a:r>
            <a:r>
              <a:rPr lang="en-US" b="0" i="0" dirty="0">
                <a:solidFill>
                  <a:schemeClr val="bg1"/>
                </a:solidFill>
                <a:effectLst/>
                <a:latin typeface="Helvetica Neue"/>
              </a:rPr>
              <a:t>olution</a:t>
            </a:r>
            <a:r>
              <a:rPr lang="my-MM" b="0" i="0" dirty="0">
                <a:solidFill>
                  <a:schemeClr val="bg1"/>
                </a:solidFill>
                <a:effectLst/>
                <a:latin typeface="Helvetica Neue"/>
              </a:rPr>
              <a:t>, </a:t>
            </a:r>
            <a:r>
              <a:rPr lang="en-US" b="0" i="0" dirty="0">
                <a:solidFill>
                  <a:schemeClr val="bg1"/>
                </a:solidFill>
                <a:effectLst/>
                <a:latin typeface="Helvetica Neue"/>
              </a:rPr>
              <a:t>known as </a:t>
            </a:r>
            <a:r>
              <a:rPr lang="en-US" b="0" i="0" dirty="0" err="1">
                <a:solidFill>
                  <a:schemeClr val="bg1"/>
                </a:solidFill>
                <a:effectLst/>
                <a:latin typeface="Helvetica Neue"/>
              </a:rPr>
              <a:t>OpenERP</a:t>
            </a:r>
            <a:endParaRPr lang="en-US" b="0" i="0" dirty="0">
              <a:solidFill>
                <a:schemeClr val="bg1"/>
              </a:solidFill>
              <a:effectLst/>
              <a:latin typeface="Helvetica Neue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endParaRPr lang="en-US" dirty="0">
              <a:solidFill>
                <a:schemeClr val="bg1"/>
              </a:solidFill>
              <a:latin typeface="Helvetica Neue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b="0" i="0" dirty="0">
                <a:solidFill>
                  <a:schemeClr val="bg1"/>
                </a:solidFill>
                <a:effectLst/>
                <a:latin typeface="Helvetica Neue"/>
              </a:rPr>
              <a:t>Odoo is </a:t>
            </a:r>
            <a:r>
              <a:rPr lang="en-US" b="1" i="0" dirty="0">
                <a:solidFill>
                  <a:schemeClr val="bg1"/>
                </a:solidFill>
                <a:effectLst/>
                <a:latin typeface="Helvetica Neue"/>
              </a:rPr>
              <a:t>a suite of business management software tools</a:t>
            </a:r>
            <a:r>
              <a:rPr lang="en-US" b="0" i="0" dirty="0">
                <a:solidFill>
                  <a:schemeClr val="bg1"/>
                </a:solidFill>
                <a:effectLst/>
                <a:latin typeface="Helvetica Neue"/>
              </a:rPr>
              <a:t> 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endParaRPr lang="en-US" b="0" i="0" dirty="0">
              <a:solidFill>
                <a:schemeClr val="bg1"/>
              </a:solidFill>
              <a:effectLst/>
              <a:latin typeface="Helvetica Neue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dirty="0">
                <a:solidFill>
                  <a:schemeClr val="bg1"/>
                </a:solidFill>
                <a:latin typeface="Helvetica Neue"/>
              </a:rPr>
              <a:t>F</a:t>
            </a:r>
            <a:r>
              <a:rPr lang="en-US" b="0" i="0" dirty="0">
                <a:solidFill>
                  <a:schemeClr val="bg1"/>
                </a:solidFill>
                <a:effectLst/>
                <a:latin typeface="Helvetica Neue"/>
              </a:rPr>
              <a:t>or example,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endParaRPr lang="en-US" dirty="0">
              <a:solidFill>
                <a:schemeClr val="bg1"/>
              </a:solidFill>
              <a:latin typeface="Helvetica Neue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b="0" i="0" dirty="0">
                <a:solidFill>
                  <a:schemeClr val="bg1"/>
                </a:solidFill>
                <a:effectLst/>
                <a:latin typeface="Helvetica Neue"/>
              </a:rPr>
              <a:t>Sales &amp; Marketing, CRM, Finance, </a:t>
            </a:r>
            <a:r>
              <a:rPr lang="en-US" dirty="0">
                <a:solidFill>
                  <a:schemeClr val="bg1"/>
                </a:solidFill>
                <a:latin typeface="Helvetica Neue"/>
              </a:rPr>
              <a:t>M</a:t>
            </a:r>
            <a:r>
              <a:rPr lang="en-US" b="0" i="0" dirty="0">
                <a:solidFill>
                  <a:schemeClr val="bg1"/>
                </a:solidFill>
                <a:effectLst/>
                <a:latin typeface="Helvetica Neue"/>
              </a:rPr>
              <a:t>anufacturing, HR, Supply Chain, Purchasing, </a:t>
            </a:r>
            <a:r>
              <a:rPr lang="en-US" dirty="0">
                <a:solidFill>
                  <a:schemeClr val="bg1"/>
                </a:solidFill>
                <a:latin typeface="Helvetica Neue"/>
              </a:rPr>
              <a:t>P</a:t>
            </a:r>
            <a:r>
              <a:rPr lang="en-US" b="0" i="0" dirty="0">
                <a:solidFill>
                  <a:schemeClr val="bg1"/>
                </a:solidFill>
                <a:effectLst/>
                <a:latin typeface="Helvetica Neue"/>
              </a:rPr>
              <a:t>roject </a:t>
            </a:r>
            <a:r>
              <a:rPr lang="en-US" dirty="0">
                <a:solidFill>
                  <a:schemeClr val="bg1"/>
                </a:solidFill>
                <a:latin typeface="Helvetica Neue"/>
              </a:rPr>
              <a:t>M</a:t>
            </a:r>
            <a:r>
              <a:rPr lang="en-US" b="0" i="0" dirty="0">
                <a:solidFill>
                  <a:schemeClr val="bg1"/>
                </a:solidFill>
                <a:effectLst/>
                <a:latin typeface="Helvetica Neue"/>
              </a:rPr>
              <a:t>anagement, and Inventory </a:t>
            </a:r>
            <a:r>
              <a:rPr lang="en-US" dirty="0">
                <a:solidFill>
                  <a:schemeClr val="bg1"/>
                </a:solidFill>
                <a:latin typeface="Helvetica Neue"/>
              </a:rPr>
              <a:t>M</a:t>
            </a:r>
            <a:r>
              <a:rPr lang="en-US" b="0" i="0" dirty="0">
                <a:solidFill>
                  <a:schemeClr val="bg1"/>
                </a:solidFill>
                <a:effectLst/>
                <a:latin typeface="Helvetica Neue"/>
              </a:rPr>
              <a:t>anagement.</a:t>
            </a:r>
            <a:endParaRPr lang="en-US" sz="1800" dirty="0">
              <a:solidFill>
                <a:schemeClr val="bg1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53650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B6CC35-786E-4AF6-B1A8-410D95327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102" y="1067769"/>
            <a:ext cx="10889796" cy="761033"/>
          </a:xfrm>
        </p:spPr>
        <p:txBody>
          <a:bodyPr/>
          <a:lstStyle/>
          <a:p>
            <a:r>
              <a:rPr lang="en-US" dirty="0">
                <a:solidFill>
                  <a:srgbClr val="D84400"/>
                </a:solidFill>
              </a:rPr>
              <a:t>Advantages of Odoo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9</a:t>
            </a:fld>
            <a:endParaRPr lang="en-US" altLang="zh-CN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176EAAA-F200-4FA3-832A-8373ABE20A48}"/>
              </a:ext>
            </a:extLst>
          </p:cNvPr>
          <p:cNvSpPr txBox="1"/>
          <p:nvPr/>
        </p:nvSpPr>
        <p:spPr>
          <a:xfrm>
            <a:off x="683581" y="3859924"/>
            <a:ext cx="4737506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Customization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AF887B-E2C4-4E6B-A7FC-8C6AC8D1D24A}"/>
              </a:ext>
            </a:extLst>
          </p:cNvPr>
          <p:cNvSpPr txBox="1"/>
          <p:nvPr/>
        </p:nvSpPr>
        <p:spPr>
          <a:xfrm>
            <a:off x="683581" y="3176484"/>
            <a:ext cx="4625538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Open source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C0FADA-93F6-431B-A248-EC8084B01C1B}"/>
              </a:ext>
            </a:extLst>
          </p:cNvPr>
          <p:cNvSpPr txBox="1"/>
          <p:nvPr/>
        </p:nvSpPr>
        <p:spPr>
          <a:xfrm>
            <a:off x="683581" y="4527113"/>
            <a:ext cx="4625538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Advanced Technology Support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D9A2C9-FB23-4EA0-8644-040A00455F03}"/>
              </a:ext>
            </a:extLst>
          </p:cNvPr>
          <p:cNvSpPr txBox="1"/>
          <p:nvPr/>
        </p:nvSpPr>
        <p:spPr>
          <a:xfrm>
            <a:off x="683582" y="2472073"/>
            <a:ext cx="4420264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Modular software</a:t>
            </a:r>
            <a:endParaRPr lang="en-US" sz="1800" dirty="0">
              <a:solidFill>
                <a:prstClr val="white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5090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Title 59">
            <a:extLst>
              <a:ext uri="{FF2B5EF4-FFF2-40B4-BE49-F238E27FC236}">
                <a16:creationId xmlns:a16="http://schemas.microsoft.com/office/drawing/2014/main" id="{0031CE36-F77D-3964-C169-771DBA49D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0805" y="2296125"/>
            <a:ext cx="7398640" cy="1578258"/>
          </a:xfrm>
        </p:spPr>
        <p:txBody>
          <a:bodyPr/>
          <a:lstStyle/>
          <a:p>
            <a:r>
              <a:rPr lang="en-US" sz="5400" dirty="0">
                <a:solidFill>
                  <a:srgbClr val="D84400"/>
                </a:solidFill>
              </a:rPr>
              <a:t>Odoo Inventory Module</a:t>
            </a:r>
          </a:p>
        </p:txBody>
      </p:sp>
      <p:sp>
        <p:nvSpPr>
          <p:cNvPr id="11" name="Slide Number Placeholder 13">
            <a:extLst>
              <a:ext uri="{FF2B5EF4-FFF2-40B4-BE49-F238E27FC236}">
                <a16:creationId xmlns:a16="http://schemas.microsoft.com/office/drawing/2014/main" id="{930FF33C-2E3C-37EC-75C2-1BE4513D9B62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ctr" defTabSz="914400" rtl="0" eaLnBrk="1" latinLnBrk="0" hangingPunct="1">
              <a:defRPr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7FEACEE-25B4-4A2D-B147-27296E36371D}" type="slidenum">
              <a:rPr kumimoji="0" lang="zh-CN" altLang="en-US" sz="120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81ED336-ABD8-4BFE-A4C8-5F068F21EA56}"/>
              </a:ext>
            </a:extLst>
          </p:cNvPr>
          <p:cNvSpPr>
            <a:spLocks noGrp="1"/>
          </p:cNvSpPr>
          <p:nvPr>
            <p:ph type="sldNum" sz="quarter" idx="55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10</a:t>
            </a:fld>
            <a:endParaRPr lang="en-US" altLang="zh-CN" noProof="0" dirty="0"/>
          </a:p>
        </p:txBody>
      </p:sp>
      <p:pic>
        <p:nvPicPr>
          <p:cNvPr id="15" name="Picture Placeholder 14">
            <a:extLst>
              <a:ext uri="{FF2B5EF4-FFF2-40B4-BE49-F238E27FC236}">
                <a16:creationId xmlns:a16="http://schemas.microsoft.com/office/drawing/2014/main" id="{F53168E5-155B-4988-8028-FD201D976AE8}"/>
              </a:ext>
            </a:extLst>
          </p:cNvPr>
          <p:cNvPicPr>
            <a:picLocks noGrp="1" noChangeAspect="1"/>
          </p:cNvPicPr>
          <p:nvPr>
            <p:ph type="pic" sz="quarter" idx="51"/>
          </p:nvPr>
        </p:nvPicPr>
        <p:blipFill>
          <a:blip r:embed="rId2"/>
          <a:srcRect l="26898" r="2689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1821480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56F6EB-AD58-4A82-9588-B9697447BD8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11</a:t>
            </a:fld>
            <a:endParaRPr lang="en-US" altLang="zh-CN" noProof="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1A453FC-AC78-43F6-B1D8-F9323E5D4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8499" y="569313"/>
            <a:ext cx="8347543" cy="941400"/>
          </a:xfrm>
        </p:spPr>
        <p:txBody>
          <a:bodyPr/>
          <a:lstStyle/>
          <a:p>
            <a:r>
              <a:rPr lang="en-US" b="0" dirty="0">
                <a:solidFill>
                  <a:srgbClr val="D84400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Inventory Module of Odoo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F769EE0E-E2E8-4234-83C2-D268EEB484AF}"/>
              </a:ext>
            </a:extLst>
          </p:cNvPr>
          <p:cNvSpPr txBox="1">
            <a:spLocks/>
          </p:cNvSpPr>
          <p:nvPr/>
        </p:nvSpPr>
        <p:spPr>
          <a:xfrm>
            <a:off x="938499" y="1938484"/>
            <a:ext cx="10255670" cy="419598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Inventory management is important for businesses of any size.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Odoo Inventory Module helps businesses manage their products or assets inventory.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helps you to manage the process of ordering, storing, consuming and selling.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best inventory &amp; tracking system for warehouse management.</a:t>
            </a:r>
          </a:p>
          <a:p>
            <a:pPr marL="155575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343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56F6EB-AD58-4A82-9588-B9697447BD8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12</a:t>
            </a:fld>
            <a:endParaRPr lang="en-US" altLang="zh-CN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C3A644A-AD29-485B-8581-D25E11B1EAAE}"/>
              </a:ext>
            </a:extLst>
          </p:cNvPr>
          <p:cNvSpPr txBox="1"/>
          <p:nvPr/>
        </p:nvSpPr>
        <p:spPr>
          <a:xfrm>
            <a:off x="736847" y="594804"/>
            <a:ext cx="7803471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4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Content of Inventory Module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115651-8081-474B-BCC8-8B7036128AA5}"/>
              </a:ext>
            </a:extLst>
          </p:cNvPr>
          <p:cNvSpPr txBox="1"/>
          <p:nvPr/>
        </p:nvSpPr>
        <p:spPr>
          <a:xfrm>
            <a:off x="949911" y="1436490"/>
            <a:ext cx="7590407" cy="413420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Inventory Module Basic Work Flow</a:t>
            </a:r>
          </a:p>
          <a:p>
            <a:pPr marL="285750" indent="-285750">
              <a:lnSpc>
                <a:spcPct val="2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Overview of Inventory Module</a:t>
            </a:r>
          </a:p>
          <a:p>
            <a:pPr marL="285750" indent="-285750">
              <a:lnSpc>
                <a:spcPct val="2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Configuration</a:t>
            </a:r>
          </a:p>
          <a:p>
            <a:pPr marL="285750" indent="-285750">
              <a:lnSpc>
                <a:spcPct val="2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Products in Inventory</a:t>
            </a:r>
          </a:p>
          <a:p>
            <a:pPr marL="285750" indent="-285750">
              <a:lnSpc>
                <a:spcPct val="2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Inventory Operations</a:t>
            </a:r>
          </a:p>
          <a:p>
            <a:pPr marL="285750" indent="-285750">
              <a:lnSpc>
                <a:spcPct val="2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Reporting</a:t>
            </a:r>
            <a:endParaRPr lang="en-US" sz="1800" dirty="0">
              <a:solidFill>
                <a:prstClr val="white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06336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13</a:t>
            </a:fld>
            <a:endParaRPr lang="en-US" altLang="zh-CN" noProof="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04BEB21-09A0-4CA8-BA88-C16AD5F85722}"/>
              </a:ext>
            </a:extLst>
          </p:cNvPr>
          <p:cNvSpPr/>
          <p:nvPr/>
        </p:nvSpPr>
        <p:spPr>
          <a:xfrm>
            <a:off x="5291098" y="195309"/>
            <a:ext cx="1953087" cy="30184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Warehouse</a:t>
            </a:r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E7B3634-961D-4091-A261-2B33A3F8DAC3}"/>
              </a:ext>
            </a:extLst>
          </p:cNvPr>
          <p:cNvSpPr/>
          <p:nvPr/>
        </p:nvSpPr>
        <p:spPr>
          <a:xfrm rot="16200000">
            <a:off x="480373" y="3064005"/>
            <a:ext cx="1356219" cy="323993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Production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B632B9A-5881-4A04-97A7-92760C77725F}"/>
              </a:ext>
            </a:extLst>
          </p:cNvPr>
          <p:cNvSpPr/>
          <p:nvPr/>
        </p:nvSpPr>
        <p:spPr>
          <a:xfrm rot="16200000">
            <a:off x="-11128" y="1193045"/>
            <a:ext cx="2347095" cy="316114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Purchase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CE15E5B-2A7B-40E1-9468-38E5C66AF47B}"/>
              </a:ext>
            </a:extLst>
          </p:cNvPr>
          <p:cNvCxnSpPr>
            <a:cxnSpLocks/>
          </p:cNvCxnSpPr>
          <p:nvPr/>
        </p:nvCxnSpPr>
        <p:spPr>
          <a:xfrm>
            <a:off x="9223920" y="195309"/>
            <a:ext cx="0" cy="66626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FC57D360-3278-424B-9CF0-25F9150774FA}"/>
              </a:ext>
            </a:extLst>
          </p:cNvPr>
          <p:cNvCxnSpPr>
            <a:cxnSpLocks/>
          </p:cNvCxnSpPr>
          <p:nvPr/>
        </p:nvCxnSpPr>
        <p:spPr>
          <a:xfrm>
            <a:off x="5276290" y="177555"/>
            <a:ext cx="0" cy="66804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8E172355-D048-44FA-9C4A-6C27112CA7FC}"/>
              </a:ext>
            </a:extLst>
          </p:cNvPr>
          <p:cNvCxnSpPr>
            <a:cxnSpLocks/>
          </p:cNvCxnSpPr>
          <p:nvPr/>
        </p:nvCxnSpPr>
        <p:spPr>
          <a:xfrm flipH="1">
            <a:off x="7235311" y="195309"/>
            <a:ext cx="24915" cy="66626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lowchart: Terminator 10">
            <a:extLst>
              <a:ext uri="{FF2B5EF4-FFF2-40B4-BE49-F238E27FC236}">
                <a16:creationId xmlns:a16="http://schemas.microsoft.com/office/drawing/2014/main" id="{8612CFCE-9463-44C3-AB96-37E253FEACB6}"/>
              </a:ext>
            </a:extLst>
          </p:cNvPr>
          <p:cNvSpPr/>
          <p:nvPr/>
        </p:nvSpPr>
        <p:spPr>
          <a:xfrm>
            <a:off x="5649167" y="648070"/>
            <a:ext cx="1091945" cy="301841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Start</a:t>
            </a:r>
          </a:p>
        </p:txBody>
      </p:sp>
      <p:sp>
        <p:nvSpPr>
          <p:cNvPr id="12" name="Flowchart: Process 11">
            <a:extLst>
              <a:ext uri="{FF2B5EF4-FFF2-40B4-BE49-F238E27FC236}">
                <a16:creationId xmlns:a16="http://schemas.microsoft.com/office/drawing/2014/main" id="{5CC49DBB-6E35-4D4E-AC6C-F85659D2C1EB}"/>
              </a:ext>
            </a:extLst>
          </p:cNvPr>
          <p:cNvSpPr/>
          <p:nvPr/>
        </p:nvSpPr>
        <p:spPr>
          <a:xfrm>
            <a:off x="5649167" y="1189610"/>
            <a:ext cx="1091943" cy="443886"/>
          </a:xfrm>
          <a:prstGeom prst="flowChartProcess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Stock In</a:t>
            </a:r>
          </a:p>
        </p:txBody>
      </p:sp>
      <p:sp>
        <p:nvSpPr>
          <p:cNvPr id="38" name="Flowchart: Process 37">
            <a:extLst>
              <a:ext uri="{FF2B5EF4-FFF2-40B4-BE49-F238E27FC236}">
                <a16:creationId xmlns:a16="http://schemas.microsoft.com/office/drawing/2014/main" id="{57D8ECED-B0DA-42EE-8F73-9DE5609A3F3A}"/>
              </a:ext>
            </a:extLst>
          </p:cNvPr>
          <p:cNvSpPr/>
          <p:nvPr/>
        </p:nvSpPr>
        <p:spPr>
          <a:xfrm>
            <a:off x="3595452" y="785674"/>
            <a:ext cx="1262383" cy="488270"/>
          </a:xfrm>
          <a:prstGeom prst="flowChartProcess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Raw</a:t>
            </a:r>
          </a:p>
          <a:p>
            <a:pPr algn="ctr"/>
            <a:r>
              <a:rPr lang="en-US" dirty="0"/>
              <a:t>Material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6C58100D-0324-45C1-BF12-6F3AC98FC8C4}"/>
              </a:ext>
            </a:extLst>
          </p:cNvPr>
          <p:cNvCxnSpPr>
            <a:cxnSpLocks/>
            <a:stCxn id="11" idx="2"/>
            <a:endCxn id="12" idx="0"/>
          </p:cNvCxnSpPr>
          <p:nvPr/>
        </p:nvCxnSpPr>
        <p:spPr>
          <a:xfrm flipH="1">
            <a:off x="6195139" y="949911"/>
            <a:ext cx="1" cy="2396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2" name="Flowchart: Terminator 21">
            <a:extLst>
              <a:ext uri="{FF2B5EF4-FFF2-40B4-BE49-F238E27FC236}">
                <a16:creationId xmlns:a16="http://schemas.microsoft.com/office/drawing/2014/main" id="{26F991BE-6D13-4659-BAD2-9BB95A738827}"/>
              </a:ext>
            </a:extLst>
          </p:cNvPr>
          <p:cNvSpPr/>
          <p:nvPr/>
        </p:nvSpPr>
        <p:spPr>
          <a:xfrm>
            <a:off x="1584650" y="3079450"/>
            <a:ext cx="1500326" cy="372862"/>
          </a:xfrm>
          <a:prstGeom prst="flowChartTerminator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Production</a:t>
            </a:r>
          </a:p>
        </p:txBody>
      </p:sp>
      <p:sp>
        <p:nvSpPr>
          <p:cNvPr id="53" name="Flowchart: Process 52">
            <a:extLst>
              <a:ext uri="{FF2B5EF4-FFF2-40B4-BE49-F238E27FC236}">
                <a16:creationId xmlns:a16="http://schemas.microsoft.com/office/drawing/2014/main" id="{4C9541A0-A541-47E4-8F66-D2713A81DCAE}"/>
              </a:ext>
            </a:extLst>
          </p:cNvPr>
          <p:cNvSpPr/>
          <p:nvPr/>
        </p:nvSpPr>
        <p:spPr>
          <a:xfrm>
            <a:off x="5476191" y="1912106"/>
            <a:ext cx="1437893" cy="443886"/>
          </a:xfrm>
          <a:prstGeom prst="flowChartProcess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Settlement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37B89473-B4FD-4458-B15B-D082CDCAD3BF}"/>
              </a:ext>
            </a:extLst>
          </p:cNvPr>
          <p:cNvCxnSpPr>
            <a:stCxn id="12" idx="2"/>
            <a:endCxn id="53" idx="0"/>
          </p:cNvCxnSpPr>
          <p:nvPr/>
        </p:nvCxnSpPr>
        <p:spPr>
          <a:xfrm flipH="1">
            <a:off x="6195138" y="1633496"/>
            <a:ext cx="1" cy="2786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763BC4F7-E8E5-4AFE-A80E-6366E2493C7B}"/>
              </a:ext>
            </a:extLst>
          </p:cNvPr>
          <p:cNvCxnSpPr>
            <a:cxnSpLocks/>
            <a:stCxn id="53" idx="2"/>
          </p:cNvCxnSpPr>
          <p:nvPr/>
        </p:nvCxnSpPr>
        <p:spPr>
          <a:xfrm flipH="1">
            <a:off x="6190317" y="2355992"/>
            <a:ext cx="4821" cy="4155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75" name="Flowchart: Process 74">
            <a:extLst>
              <a:ext uri="{FF2B5EF4-FFF2-40B4-BE49-F238E27FC236}">
                <a16:creationId xmlns:a16="http://schemas.microsoft.com/office/drawing/2014/main" id="{75AD5F4A-281D-4F92-A747-41527DC42A65}"/>
              </a:ext>
            </a:extLst>
          </p:cNvPr>
          <p:cNvSpPr/>
          <p:nvPr/>
        </p:nvSpPr>
        <p:spPr>
          <a:xfrm>
            <a:off x="5658193" y="4042675"/>
            <a:ext cx="1091943" cy="443886"/>
          </a:xfrm>
          <a:prstGeom prst="flowChartProcess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Stock In</a:t>
            </a:r>
          </a:p>
        </p:txBody>
      </p:sp>
      <p:sp>
        <p:nvSpPr>
          <p:cNvPr id="80" name="Flowchart: Process 79">
            <a:extLst>
              <a:ext uri="{FF2B5EF4-FFF2-40B4-BE49-F238E27FC236}">
                <a16:creationId xmlns:a16="http://schemas.microsoft.com/office/drawing/2014/main" id="{F43BA2FF-CCD9-4CA2-BB30-3E3C6E524DE9}"/>
              </a:ext>
            </a:extLst>
          </p:cNvPr>
          <p:cNvSpPr/>
          <p:nvPr/>
        </p:nvSpPr>
        <p:spPr>
          <a:xfrm>
            <a:off x="7772538" y="4793951"/>
            <a:ext cx="1313608" cy="470515"/>
          </a:xfrm>
          <a:prstGeom prst="flowChartProcess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Shipping</a:t>
            </a:r>
          </a:p>
        </p:txBody>
      </p:sp>
      <p:sp>
        <p:nvSpPr>
          <p:cNvPr id="81" name="Flowchart: Terminator 80">
            <a:extLst>
              <a:ext uri="{FF2B5EF4-FFF2-40B4-BE49-F238E27FC236}">
                <a16:creationId xmlns:a16="http://schemas.microsoft.com/office/drawing/2014/main" id="{05E440FD-B342-437A-A43B-DCBB56E89B4F}"/>
              </a:ext>
            </a:extLst>
          </p:cNvPr>
          <p:cNvSpPr/>
          <p:nvPr/>
        </p:nvSpPr>
        <p:spPr>
          <a:xfrm>
            <a:off x="5658191" y="6344555"/>
            <a:ext cx="1091945" cy="301841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End</a:t>
            </a:r>
          </a:p>
        </p:txBody>
      </p:sp>
      <p:sp>
        <p:nvSpPr>
          <p:cNvPr id="95" name="Flowchart: Process 94">
            <a:extLst>
              <a:ext uri="{FF2B5EF4-FFF2-40B4-BE49-F238E27FC236}">
                <a16:creationId xmlns:a16="http://schemas.microsoft.com/office/drawing/2014/main" id="{DB1BC765-88C5-42EE-8950-30FD6F2F814A}"/>
              </a:ext>
            </a:extLst>
          </p:cNvPr>
          <p:cNvSpPr/>
          <p:nvPr/>
        </p:nvSpPr>
        <p:spPr>
          <a:xfrm>
            <a:off x="5547361" y="4754354"/>
            <a:ext cx="1313608" cy="470515"/>
          </a:xfrm>
          <a:prstGeom prst="flowChartProcess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Stock Out</a:t>
            </a:r>
          </a:p>
        </p:txBody>
      </p: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EF011737-BEC3-40D1-A085-51F45F219C26}"/>
              </a:ext>
            </a:extLst>
          </p:cNvPr>
          <p:cNvCxnSpPr>
            <a:stCxn id="75" idx="2"/>
            <a:endCxn id="95" idx="0"/>
          </p:cNvCxnSpPr>
          <p:nvPr/>
        </p:nvCxnSpPr>
        <p:spPr>
          <a:xfrm>
            <a:off x="6204165" y="4486561"/>
            <a:ext cx="0" cy="2677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06" name="Flowchart: Process 105">
            <a:extLst>
              <a:ext uri="{FF2B5EF4-FFF2-40B4-BE49-F238E27FC236}">
                <a16:creationId xmlns:a16="http://schemas.microsoft.com/office/drawing/2014/main" id="{03913134-9947-4549-ACFE-99EDA363C2FA}"/>
              </a:ext>
            </a:extLst>
          </p:cNvPr>
          <p:cNvSpPr/>
          <p:nvPr/>
        </p:nvSpPr>
        <p:spPr>
          <a:xfrm>
            <a:off x="5485218" y="5507017"/>
            <a:ext cx="1437893" cy="443886"/>
          </a:xfrm>
          <a:prstGeom prst="flowChartProcess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Settlement</a:t>
            </a:r>
          </a:p>
        </p:txBody>
      </p:sp>
      <p:cxnSp>
        <p:nvCxnSpPr>
          <p:cNvPr id="102" name="Straight Arrow Connector 101">
            <a:extLst>
              <a:ext uri="{FF2B5EF4-FFF2-40B4-BE49-F238E27FC236}">
                <a16:creationId xmlns:a16="http://schemas.microsoft.com/office/drawing/2014/main" id="{0BCA155A-1578-406E-81CB-747F5F25F644}"/>
              </a:ext>
            </a:extLst>
          </p:cNvPr>
          <p:cNvCxnSpPr>
            <a:stCxn id="95" idx="2"/>
            <a:endCxn id="106" idx="0"/>
          </p:cNvCxnSpPr>
          <p:nvPr/>
        </p:nvCxnSpPr>
        <p:spPr>
          <a:xfrm>
            <a:off x="6204165" y="5224869"/>
            <a:ext cx="0" cy="2821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09" name="Straight Arrow Connector 108">
            <a:extLst>
              <a:ext uri="{FF2B5EF4-FFF2-40B4-BE49-F238E27FC236}">
                <a16:creationId xmlns:a16="http://schemas.microsoft.com/office/drawing/2014/main" id="{FA79A673-A8DE-4F37-9164-B07445F52729}"/>
              </a:ext>
            </a:extLst>
          </p:cNvPr>
          <p:cNvCxnSpPr>
            <a:stCxn id="106" idx="2"/>
            <a:endCxn id="81" idx="0"/>
          </p:cNvCxnSpPr>
          <p:nvPr/>
        </p:nvCxnSpPr>
        <p:spPr>
          <a:xfrm flipH="1">
            <a:off x="6204164" y="5950903"/>
            <a:ext cx="1" cy="3936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860C3767-15B0-4A10-B74C-B0D0A0BEC42A}"/>
              </a:ext>
            </a:extLst>
          </p:cNvPr>
          <p:cNvSpPr txBox="1"/>
          <p:nvPr/>
        </p:nvSpPr>
        <p:spPr>
          <a:xfrm rot="16200000">
            <a:off x="2318666" y="3576051"/>
            <a:ext cx="461665" cy="3897297"/>
          </a:xfrm>
          <a:prstGeom prst="rect">
            <a:avLst/>
          </a:prstGeom>
        </p:spPr>
        <p:txBody>
          <a:bodyPr vert="eaVert"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Inventory Module Basic Work Flow</a:t>
            </a:r>
            <a:endParaRPr lang="en-US" sz="1800" dirty="0">
              <a:solidFill>
                <a:prstClr val="white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  <p:sp>
        <p:nvSpPr>
          <p:cNvPr id="39" name="Flowchart: Process 38">
            <a:extLst>
              <a:ext uri="{FF2B5EF4-FFF2-40B4-BE49-F238E27FC236}">
                <a16:creationId xmlns:a16="http://schemas.microsoft.com/office/drawing/2014/main" id="{32013262-4AEF-4E95-BC0E-5023BFFA9C1C}"/>
              </a:ext>
            </a:extLst>
          </p:cNvPr>
          <p:cNvSpPr/>
          <p:nvPr/>
        </p:nvSpPr>
        <p:spPr>
          <a:xfrm>
            <a:off x="3584490" y="1531949"/>
            <a:ext cx="1262383" cy="488270"/>
          </a:xfrm>
          <a:prstGeom prst="flowChartProcess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Products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0D8001F-7AB6-48FA-86AE-87A5FF3DDC9D}"/>
              </a:ext>
            </a:extLst>
          </p:cNvPr>
          <p:cNvSpPr txBox="1"/>
          <p:nvPr/>
        </p:nvSpPr>
        <p:spPr>
          <a:xfrm>
            <a:off x="6634351" y="2920373"/>
            <a:ext cx="1251751" cy="30777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Products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88953D7A-25CA-459A-AF91-087ACF8B077A}"/>
              </a:ext>
            </a:extLst>
          </p:cNvPr>
          <p:cNvSpPr txBox="1"/>
          <p:nvPr/>
        </p:nvSpPr>
        <p:spPr>
          <a:xfrm>
            <a:off x="3566162" y="2958103"/>
            <a:ext cx="1559223" cy="30777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Raw Materials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BAE0BE7-5961-48C9-88F2-46B62445ACB9}"/>
              </a:ext>
            </a:extLst>
          </p:cNvPr>
          <p:cNvSpPr txBox="1"/>
          <p:nvPr/>
        </p:nvSpPr>
        <p:spPr>
          <a:xfrm>
            <a:off x="3375014" y="3936780"/>
            <a:ext cx="1868459" cy="30777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Finished Products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4419311-1CF8-42DA-913F-7DE9932DFD9E}"/>
              </a:ext>
            </a:extLst>
          </p:cNvPr>
          <p:cNvSpPr/>
          <p:nvPr/>
        </p:nvSpPr>
        <p:spPr>
          <a:xfrm>
            <a:off x="7258992" y="193927"/>
            <a:ext cx="1960254" cy="336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Sale</a:t>
            </a:r>
          </a:p>
        </p:txBody>
      </p:sp>
      <p:sp>
        <p:nvSpPr>
          <p:cNvPr id="43" name="Flowchart: Process 42">
            <a:extLst>
              <a:ext uri="{FF2B5EF4-FFF2-40B4-BE49-F238E27FC236}">
                <a16:creationId xmlns:a16="http://schemas.microsoft.com/office/drawing/2014/main" id="{10ECBD6C-CF24-4047-A14D-7DCF2EA7FF57}"/>
              </a:ext>
            </a:extLst>
          </p:cNvPr>
          <p:cNvSpPr/>
          <p:nvPr/>
        </p:nvSpPr>
        <p:spPr>
          <a:xfrm>
            <a:off x="7802073" y="3019953"/>
            <a:ext cx="1313608" cy="470515"/>
          </a:xfrm>
          <a:prstGeom prst="flowChartProcess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Shipping</a:t>
            </a:r>
          </a:p>
        </p:txBody>
      </p:sp>
      <p:cxnSp>
        <p:nvCxnSpPr>
          <p:cNvPr id="8" name="Connector: Elbow 7">
            <a:extLst>
              <a:ext uri="{FF2B5EF4-FFF2-40B4-BE49-F238E27FC236}">
                <a16:creationId xmlns:a16="http://schemas.microsoft.com/office/drawing/2014/main" id="{03952E80-09E8-440C-97C1-66D5759D5795}"/>
              </a:ext>
            </a:extLst>
          </p:cNvPr>
          <p:cNvCxnSpPr>
            <a:stCxn id="38" idx="3"/>
            <a:endCxn id="39" idx="3"/>
          </p:cNvCxnSpPr>
          <p:nvPr/>
        </p:nvCxnSpPr>
        <p:spPr>
          <a:xfrm flipH="1">
            <a:off x="4846873" y="1029809"/>
            <a:ext cx="10962" cy="746275"/>
          </a:xfrm>
          <a:prstGeom prst="bentConnector3">
            <a:avLst>
              <a:gd name="adj1" fmla="val -2085386"/>
            </a:avLst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6F5B52E1-7CF3-450B-A087-E1924DFF103C}"/>
              </a:ext>
            </a:extLst>
          </p:cNvPr>
          <p:cNvCxnSpPr>
            <a:cxnSpLocks/>
            <a:endCxn id="12" idx="1"/>
          </p:cNvCxnSpPr>
          <p:nvPr/>
        </p:nvCxnSpPr>
        <p:spPr>
          <a:xfrm>
            <a:off x="5125385" y="1411553"/>
            <a:ext cx="52378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39B8225A-E210-419D-8EE4-14BBB204459F}"/>
              </a:ext>
            </a:extLst>
          </p:cNvPr>
          <p:cNvCxnSpPr>
            <a:cxnSpLocks/>
            <a:endCxn id="22" idx="3"/>
          </p:cNvCxnSpPr>
          <p:nvPr/>
        </p:nvCxnSpPr>
        <p:spPr>
          <a:xfrm flipH="1">
            <a:off x="3084976" y="3248490"/>
            <a:ext cx="2448537" cy="173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9" name="Connector: Elbow 28">
            <a:extLst>
              <a:ext uri="{FF2B5EF4-FFF2-40B4-BE49-F238E27FC236}">
                <a16:creationId xmlns:a16="http://schemas.microsoft.com/office/drawing/2014/main" id="{E9258CE6-8717-4E33-A6D1-2F56AFC4F22D}"/>
              </a:ext>
            </a:extLst>
          </p:cNvPr>
          <p:cNvCxnSpPr>
            <a:stCxn id="22" idx="2"/>
            <a:endCxn id="75" idx="1"/>
          </p:cNvCxnSpPr>
          <p:nvPr/>
        </p:nvCxnSpPr>
        <p:spPr>
          <a:xfrm rot="16200000" flipH="1">
            <a:off x="3590350" y="2196775"/>
            <a:ext cx="812306" cy="3323380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240E45C9-88F2-475E-B651-734833B7521B}"/>
              </a:ext>
            </a:extLst>
          </p:cNvPr>
          <p:cNvCxnSpPr/>
          <p:nvPr/>
        </p:nvCxnSpPr>
        <p:spPr>
          <a:xfrm flipV="1">
            <a:off x="6869842" y="5012559"/>
            <a:ext cx="911442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22AD6D73-88DC-4631-AB62-DA8B7DE1B0CE}"/>
              </a:ext>
            </a:extLst>
          </p:cNvPr>
          <p:cNvSpPr txBox="1"/>
          <p:nvPr/>
        </p:nvSpPr>
        <p:spPr>
          <a:xfrm>
            <a:off x="6759010" y="4475744"/>
            <a:ext cx="1091942" cy="52322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Finished Products</a:t>
            </a:r>
          </a:p>
        </p:txBody>
      </p:sp>
      <p:sp>
        <p:nvSpPr>
          <p:cNvPr id="62" name="Flowchart: Decision 61">
            <a:extLst>
              <a:ext uri="{FF2B5EF4-FFF2-40B4-BE49-F238E27FC236}">
                <a16:creationId xmlns:a16="http://schemas.microsoft.com/office/drawing/2014/main" id="{22CEAC32-0A9E-4CE0-B36B-8B76808A05C4}"/>
              </a:ext>
            </a:extLst>
          </p:cNvPr>
          <p:cNvSpPr/>
          <p:nvPr/>
        </p:nvSpPr>
        <p:spPr>
          <a:xfrm>
            <a:off x="5390229" y="2781412"/>
            <a:ext cx="1597981" cy="953479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/>
              <a:t>Raw Material</a:t>
            </a:r>
          </a:p>
          <a:p>
            <a:pPr algn="ctr"/>
            <a:r>
              <a:rPr lang="en-US" sz="1100" dirty="0"/>
              <a:t>Or</a:t>
            </a:r>
          </a:p>
          <a:p>
            <a:pPr algn="ctr"/>
            <a:r>
              <a:rPr lang="en-US" sz="1100" dirty="0"/>
              <a:t>Products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3A04444-211F-42FA-8FBB-A7F9BE850E1B}"/>
              </a:ext>
            </a:extLst>
          </p:cNvPr>
          <p:cNvCxnSpPr>
            <a:cxnSpLocks/>
            <a:stCxn id="28" idx="1"/>
          </p:cNvCxnSpPr>
          <p:nvPr/>
        </p:nvCxnSpPr>
        <p:spPr>
          <a:xfrm>
            <a:off x="1162420" y="2524650"/>
            <a:ext cx="4128678" cy="1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2A2C65E3-6F93-415B-86CF-0E085EF7CE74}"/>
              </a:ext>
            </a:extLst>
          </p:cNvPr>
          <p:cNvCxnSpPr>
            <a:cxnSpLocks/>
          </p:cNvCxnSpPr>
          <p:nvPr/>
        </p:nvCxnSpPr>
        <p:spPr>
          <a:xfrm>
            <a:off x="1389351" y="3929383"/>
            <a:ext cx="5870875" cy="7397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6E3192EA-8687-468D-AF2D-EBE258BF1EC2}"/>
              </a:ext>
            </a:extLst>
          </p:cNvPr>
          <p:cNvCxnSpPr>
            <a:cxnSpLocks/>
          </p:cNvCxnSpPr>
          <p:nvPr/>
        </p:nvCxnSpPr>
        <p:spPr>
          <a:xfrm flipV="1">
            <a:off x="1337473" y="177555"/>
            <a:ext cx="7877633" cy="44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38BDD86C-26E0-4032-A677-28C7951DF18B}"/>
              </a:ext>
            </a:extLst>
          </p:cNvPr>
          <p:cNvCxnSpPr>
            <a:stCxn id="62" idx="3"/>
            <a:endCxn id="43" idx="1"/>
          </p:cNvCxnSpPr>
          <p:nvPr/>
        </p:nvCxnSpPr>
        <p:spPr>
          <a:xfrm flipV="1">
            <a:off x="6988210" y="3255211"/>
            <a:ext cx="813863" cy="29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5259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14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346229" y="342610"/>
            <a:ext cx="7963270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Overview of Inventory Module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0FDD5F-ECA8-4154-AA94-0168B8C598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222" y="1234750"/>
            <a:ext cx="10167572" cy="4983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1107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15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861133" y="663786"/>
            <a:ext cx="8615527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Configuration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29BE1A7-ADFD-4643-B3FC-633064DA5E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4792" y="1470220"/>
            <a:ext cx="1882472" cy="49974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A5A13A9-F6D5-41FF-A3E5-DE309C783AB5}"/>
              </a:ext>
            </a:extLst>
          </p:cNvPr>
          <p:cNvSpPr txBox="1"/>
          <p:nvPr/>
        </p:nvSpPr>
        <p:spPr>
          <a:xfrm>
            <a:off x="2175029" y="1965371"/>
            <a:ext cx="4980372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Setting for Configure Inventory Feature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D15BD0-5A6A-46EB-80CF-79C6C40336FA}"/>
              </a:ext>
            </a:extLst>
          </p:cNvPr>
          <p:cNvSpPr txBox="1"/>
          <p:nvPr/>
        </p:nvSpPr>
        <p:spPr>
          <a:xfrm>
            <a:off x="2894119" y="3059668"/>
            <a:ext cx="4261282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Warehouse Managemen</a:t>
            </a:r>
            <a:r>
              <a:rPr lang="en-US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t Feature</a:t>
            </a:r>
            <a:endParaRPr lang="en-US" sz="1800" dirty="0">
              <a:solidFill>
                <a:prstClr val="white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E9B1C80-CE3E-4BDD-9195-398E34C1ED9A}"/>
              </a:ext>
            </a:extLst>
          </p:cNvPr>
          <p:cNvSpPr txBox="1"/>
          <p:nvPr/>
        </p:nvSpPr>
        <p:spPr>
          <a:xfrm>
            <a:off x="2894119" y="4916581"/>
            <a:ext cx="4261282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Configuring Products in Inventory</a:t>
            </a:r>
            <a:endParaRPr lang="en-US" sz="1800" dirty="0">
              <a:solidFill>
                <a:prstClr val="white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84969E-F45A-4749-A5A8-0515E3D0F2B6}"/>
              </a:ext>
            </a:extLst>
          </p:cNvPr>
          <p:cNvSpPr txBox="1"/>
          <p:nvPr/>
        </p:nvSpPr>
        <p:spPr>
          <a:xfrm>
            <a:off x="2636667" y="5956916"/>
            <a:ext cx="4518734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Units of Measures(UoM) Configuration</a:t>
            </a:r>
            <a:endParaRPr lang="en-US" sz="1800" dirty="0">
              <a:solidFill>
                <a:prstClr val="white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8602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16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354606" y="548284"/>
            <a:ext cx="7963270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Configuration </a:t>
            </a:r>
            <a:r>
              <a:rPr lang="my-MM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-</a:t>
            </a: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&gt; Setting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6021D2-2500-4524-8E01-02B123999EA6}"/>
              </a:ext>
            </a:extLst>
          </p:cNvPr>
          <p:cNvSpPr txBox="1"/>
          <p:nvPr/>
        </p:nvSpPr>
        <p:spPr>
          <a:xfrm>
            <a:off x="435006" y="1207363"/>
            <a:ext cx="5237825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Warehouse Setting Configuration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8E4EA2-BEE2-4196-9929-3A387738FA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912" y="1886258"/>
            <a:ext cx="10064176" cy="3764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2486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17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354605" y="459506"/>
            <a:ext cx="9774815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Configuration </a:t>
            </a:r>
            <a:r>
              <a:rPr lang="my-MM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-</a:t>
            </a:r>
            <a:r>
              <a:rPr lang="en-US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&gt; Warehouse Management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6021D2-2500-4524-8E01-02B123999EA6}"/>
              </a:ext>
            </a:extLst>
          </p:cNvPr>
          <p:cNvSpPr txBox="1"/>
          <p:nvPr/>
        </p:nvSpPr>
        <p:spPr>
          <a:xfrm>
            <a:off x="435006" y="1367162"/>
            <a:ext cx="5237825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Setting up Warehouse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B06E00-F939-44B2-953C-919EF3CCCA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917" y="2059619"/>
            <a:ext cx="9985612" cy="19619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09174B-5D43-46EC-A352-826816296B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917" y="1313923"/>
            <a:ext cx="10598170" cy="506933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3693751-C6D8-4D15-85AF-4B8B9B0A0C1B}"/>
              </a:ext>
            </a:extLst>
          </p:cNvPr>
          <p:cNvSpPr/>
          <p:nvPr/>
        </p:nvSpPr>
        <p:spPr>
          <a:xfrm>
            <a:off x="9738804" y="1313923"/>
            <a:ext cx="1358283" cy="461665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C7D6F367-8108-4656-AE9C-26BB15C5FBCA}"/>
              </a:ext>
            </a:extLst>
          </p:cNvPr>
          <p:cNvSpPr/>
          <p:nvPr/>
        </p:nvSpPr>
        <p:spPr>
          <a:xfrm rot="17990151">
            <a:off x="9278841" y="1944107"/>
            <a:ext cx="537820" cy="257711"/>
          </a:xfrm>
          <a:prstGeom prst="rightArrow">
            <a:avLst/>
          </a:prstGeom>
          <a:solidFill>
            <a:schemeClr val="accent2"/>
          </a:solidFill>
          <a:ln>
            <a:solidFill>
              <a:srgbClr val="D84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456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18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497150" y="670877"/>
            <a:ext cx="9242155" cy="58477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32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Routing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9CBDAC-8233-4FF3-A336-2F6ED9B99689}"/>
              </a:ext>
            </a:extLst>
          </p:cNvPr>
          <p:cNvSpPr txBox="1"/>
          <p:nvPr/>
        </p:nvSpPr>
        <p:spPr>
          <a:xfrm>
            <a:off x="994299" y="1596552"/>
            <a:ext cx="9579006" cy="25415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Routes are a collection of Push and Pull Rules, Odoo helps you manage advanced route configurations such as: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Manage product manufacturing chains.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Manage default locations per product.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Define routes within the stock warehouse according to business needs, such as quality control, after-sales services, or supplier returns.</a:t>
            </a:r>
          </a:p>
        </p:txBody>
      </p:sp>
    </p:spTree>
    <p:extLst>
      <p:ext uri="{BB962C8B-B14F-4D97-AF65-F5344CB8AC3E}">
        <p14:creationId xmlns:p14="http://schemas.microsoft.com/office/powerpoint/2010/main" val="481173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19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354605" y="274955"/>
            <a:ext cx="9774815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Configuration </a:t>
            </a:r>
            <a:r>
              <a:rPr lang="my-MM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-</a:t>
            </a:r>
            <a:r>
              <a:rPr lang="en-US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&gt; Warehouse Management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4915E0-C4EF-4F3F-9751-FD55D75EAC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239" y="1765044"/>
            <a:ext cx="9250561" cy="481800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F97C37A-0389-4529-A78C-6F523CDEF743}"/>
              </a:ext>
            </a:extLst>
          </p:cNvPr>
          <p:cNvSpPr/>
          <p:nvPr/>
        </p:nvSpPr>
        <p:spPr>
          <a:xfrm>
            <a:off x="1141604" y="5902748"/>
            <a:ext cx="6960094" cy="648070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 b="1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339E01A-2883-44AC-8D6E-3B0E10C4CB3C}"/>
              </a:ext>
            </a:extLst>
          </p:cNvPr>
          <p:cNvSpPr txBox="1"/>
          <p:nvPr/>
        </p:nvSpPr>
        <p:spPr>
          <a:xfrm>
            <a:off x="354605" y="1035008"/>
            <a:ext cx="1828800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Routes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7E7887-E787-4DAC-80D4-D1E50A29E3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372" y="1610395"/>
            <a:ext cx="10763797" cy="497265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6CCA084-1153-4EF7-9AFA-48B218555694}"/>
              </a:ext>
            </a:extLst>
          </p:cNvPr>
          <p:cNvSpPr/>
          <p:nvPr/>
        </p:nvSpPr>
        <p:spPr>
          <a:xfrm>
            <a:off x="430373" y="1679510"/>
            <a:ext cx="3012624" cy="3918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FC5D4BD-D987-46E4-B4DB-5BF919741573}"/>
              </a:ext>
            </a:extLst>
          </p:cNvPr>
          <p:cNvSpPr/>
          <p:nvPr/>
        </p:nvSpPr>
        <p:spPr>
          <a:xfrm>
            <a:off x="1772815" y="4851918"/>
            <a:ext cx="410589" cy="32657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C490504-0B45-4E67-86A4-6AC42F59EEC1}"/>
              </a:ext>
            </a:extLst>
          </p:cNvPr>
          <p:cNvSpPr/>
          <p:nvPr/>
        </p:nvSpPr>
        <p:spPr>
          <a:xfrm>
            <a:off x="2071395" y="5943598"/>
            <a:ext cx="597159" cy="22817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723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20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360763" y="203854"/>
            <a:ext cx="9774815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Configuration </a:t>
            </a:r>
            <a:r>
              <a:rPr lang="my-MM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-</a:t>
            </a:r>
            <a:r>
              <a:rPr lang="en-US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&gt; Warehouse Management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DF2F51B-D4E3-4CD4-AD99-2DA52132686F}"/>
              </a:ext>
            </a:extLst>
          </p:cNvPr>
          <p:cNvSpPr txBox="1"/>
          <p:nvPr/>
        </p:nvSpPr>
        <p:spPr>
          <a:xfrm>
            <a:off x="448481" y="829018"/>
            <a:ext cx="1770936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Rules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6F7631-4726-46B9-9D12-83DDA09B0D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572" y="1279065"/>
            <a:ext cx="9365792" cy="53039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F056538-10BB-4C61-85D8-5EB2271183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572" y="1278065"/>
            <a:ext cx="9327688" cy="529635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30FF105-CF81-44C9-B44F-3D9F7E4F1C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951" y="1290683"/>
            <a:ext cx="9335309" cy="5258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842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21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360763" y="203854"/>
            <a:ext cx="9774815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Configuration </a:t>
            </a:r>
            <a:r>
              <a:rPr lang="my-MM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-</a:t>
            </a:r>
            <a:r>
              <a:rPr lang="en-US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&gt; Warehouse Management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C6A4F3E-84B1-4F12-B66D-2001007838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544" y="1431817"/>
            <a:ext cx="9355251" cy="370175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7516438-9BE2-44F3-8E55-F4393952E5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648" y="1415796"/>
            <a:ext cx="9349147" cy="509204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03D928C-822A-4F95-91F1-1A878D7066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544" y="1363886"/>
            <a:ext cx="9738480" cy="514395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DF2F51B-D4E3-4CD4-AD99-2DA52132686F}"/>
              </a:ext>
            </a:extLst>
          </p:cNvPr>
          <p:cNvSpPr txBox="1"/>
          <p:nvPr/>
        </p:nvSpPr>
        <p:spPr>
          <a:xfrm>
            <a:off x="448481" y="829018"/>
            <a:ext cx="1770936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Rules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97414F70-B593-498F-9811-778EA0A4DC91}"/>
              </a:ext>
            </a:extLst>
          </p:cNvPr>
          <p:cNvSpPr/>
          <p:nvPr/>
        </p:nvSpPr>
        <p:spPr>
          <a:xfrm>
            <a:off x="5598367" y="4224970"/>
            <a:ext cx="3135086" cy="109168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/>
              <a:t>Manual Operation</a:t>
            </a:r>
          </a:p>
          <a:p>
            <a:pPr>
              <a:lnSpc>
                <a:spcPct val="150000"/>
              </a:lnSpc>
            </a:pPr>
            <a:r>
              <a:rPr lang="en-US" dirty="0"/>
              <a:t>Automatic No Step Added</a:t>
            </a:r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370AD543-48AC-4B8A-9DAC-394EDE99216E}"/>
              </a:ext>
            </a:extLst>
          </p:cNvPr>
          <p:cNvSpPr/>
          <p:nvPr/>
        </p:nvSpPr>
        <p:spPr>
          <a:xfrm rot="17305706">
            <a:off x="5201855" y="4051163"/>
            <a:ext cx="326571" cy="643813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5A7589C-B162-4DB3-9565-90D3C62B04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631" y="1318243"/>
            <a:ext cx="9772834" cy="5335903"/>
          </a:xfrm>
          <a:prstGeom prst="rect">
            <a:avLst/>
          </a:prstGeom>
        </p:spPr>
      </p:pic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441263E4-211B-4DE9-A8D0-7820B6C150BF}"/>
              </a:ext>
            </a:extLst>
          </p:cNvPr>
          <p:cNvSpPr/>
          <p:nvPr/>
        </p:nvSpPr>
        <p:spPr>
          <a:xfrm>
            <a:off x="5576454" y="4183782"/>
            <a:ext cx="4627984" cy="173549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/>
              <a:t>Take From Stock</a:t>
            </a:r>
          </a:p>
          <a:p>
            <a:pPr>
              <a:lnSpc>
                <a:spcPct val="150000"/>
              </a:lnSpc>
            </a:pPr>
            <a:r>
              <a:rPr lang="en-US" dirty="0"/>
              <a:t>Trigger Another Rule</a:t>
            </a:r>
          </a:p>
          <a:p>
            <a:pPr>
              <a:lnSpc>
                <a:spcPct val="150000"/>
              </a:lnSpc>
            </a:pPr>
            <a:r>
              <a:rPr lang="en-US" dirty="0"/>
              <a:t>Take From Stock, if unavailable, Trigger Another Rule</a:t>
            </a:r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767F1D51-645D-403B-B1C4-B1784CC1D91B}"/>
              </a:ext>
            </a:extLst>
          </p:cNvPr>
          <p:cNvSpPr/>
          <p:nvPr/>
        </p:nvSpPr>
        <p:spPr>
          <a:xfrm rot="17305706">
            <a:off x="5179942" y="4009975"/>
            <a:ext cx="326571" cy="643813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581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7" grpId="0" animBg="1"/>
      <p:bldP spid="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22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398993" y="335222"/>
            <a:ext cx="9774815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Configuration </a:t>
            </a:r>
            <a:r>
              <a:rPr lang="my-MM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-</a:t>
            </a:r>
            <a:r>
              <a:rPr lang="en-US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&gt; Warehouse Management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8D639EE-7656-4418-BA0D-982801A251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218" y="1478535"/>
            <a:ext cx="10512174" cy="503536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7B6130E-F55E-4759-8D0F-8A4EA683E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2335" y="1918985"/>
            <a:ext cx="6703258" cy="245035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9B854A4-676E-4C0E-9EF4-DD5790A4EA8E}"/>
              </a:ext>
            </a:extLst>
          </p:cNvPr>
          <p:cNvSpPr/>
          <p:nvPr/>
        </p:nvSpPr>
        <p:spPr>
          <a:xfrm>
            <a:off x="3593592" y="2362171"/>
            <a:ext cx="4279392" cy="1728216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C0950B2-12D2-4B92-B422-17FD3634A1B0}"/>
              </a:ext>
            </a:extLst>
          </p:cNvPr>
          <p:cNvSpPr txBox="1"/>
          <p:nvPr/>
        </p:nvSpPr>
        <p:spPr>
          <a:xfrm>
            <a:off x="444692" y="919997"/>
            <a:ext cx="2035285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Locations</a:t>
            </a:r>
          </a:p>
        </p:txBody>
      </p:sp>
    </p:spTree>
    <p:extLst>
      <p:ext uri="{BB962C8B-B14F-4D97-AF65-F5344CB8AC3E}">
        <p14:creationId xmlns:p14="http://schemas.microsoft.com/office/powerpoint/2010/main" val="3047385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23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354604" y="379608"/>
            <a:ext cx="9774815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Configuration </a:t>
            </a:r>
            <a:r>
              <a:rPr lang="my-MM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-</a:t>
            </a:r>
            <a:r>
              <a:rPr lang="en-US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&gt; Warehouse Management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22AD6F-1851-4ED4-91E7-45A532B8C2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973" y="1715229"/>
            <a:ext cx="8784707" cy="451815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937D203-0630-4562-8C52-87835C9D62EA}"/>
              </a:ext>
            </a:extLst>
          </p:cNvPr>
          <p:cNvSpPr txBox="1"/>
          <p:nvPr/>
        </p:nvSpPr>
        <p:spPr>
          <a:xfrm>
            <a:off x="354604" y="1067981"/>
            <a:ext cx="2299317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Locations</a:t>
            </a:r>
          </a:p>
        </p:txBody>
      </p:sp>
    </p:spTree>
    <p:extLst>
      <p:ext uri="{BB962C8B-B14F-4D97-AF65-F5344CB8AC3E}">
        <p14:creationId xmlns:p14="http://schemas.microsoft.com/office/powerpoint/2010/main" val="3940039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24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407871" y="317464"/>
            <a:ext cx="9774815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Configuration </a:t>
            </a:r>
            <a:r>
              <a:rPr lang="my-MM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-</a:t>
            </a:r>
            <a:r>
              <a:rPr lang="en-US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&gt; Warehouse Management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AFED326-CB74-476E-B66C-32C5CF0A69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239" y="1626460"/>
            <a:ext cx="10762488" cy="4774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D927D3E-D680-466A-ACEC-5088526CD776}"/>
              </a:ext>
            </a:extLst>
          </p:cNvPr>
          <p:cNvSpPr txBox="1"/>
          <p:nvPr/>
        </p:nvSpPr>
        <p:spPr>
          <a:xfrm>
            <a:off x="407871" y="1033517"/>
            <a:ext cx="2976318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Operation Types</a:t>
            </a:r>
          </a:p>
        </p:txBody>
      </p:sp>
    </p:spTree>
    <p:extLst>
      <p:ext uri="{BB962C8B-B14F-4D97-AF65-F5344CB8AC3E}">
        <p14:creationId xmlns:p14="http://schemas.microsoft.com/office/powerpoint/2010/main" val="18026211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25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354605" y="548284"/>
            <a:ext cx="9774815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Configuration </a:t>
            </a:r>
            <a:r>
              <a:rPr lang="my-MM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-</a:t>
            </a:r>
            <a:r>
              <a:rPr lang="en-US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&gt; Warehouse Management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E39825-8A8F-47D3-B58F-8A35FF75DE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059" y="1882556"/>
            <a:ext cx="10920406" cy="4069433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AD307ED-D214-441C-9F65-D87D948110AC}"/>
              </a:ext>
            </a:extLst>
          </p:cNvPr>
          <p:cNvSpPr/>
          <p:nvPr/>
        </p:nvSpPr>
        <p:spPr>
          <a:xfrm>
            <a:off x="3822192" y="3487505"/>
            <a:ext cx="3410712" cy="211226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</a:rPr>
              <a:t>If the location is empty</a:t>
            </a:r>
          </a:p>
          <a:p>
            <a:pPr algn="ctr"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</a:rPr>
              <a:t>If all products are same</a:t>
            </a:r>
          </a:p>
          <a:p>
            <a:pPr algn="ctr"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</a:rPr>
              <a:t>Allow mixed products</a:t>
            </a:r>
          </a:p>
        </p:txBody>
      </p:sp>
      <p:sp>
        <p:nvSpPr>
          <p:cNvPr id="8" name="Flowchart: Extract 7">
            <a:extLst>
              <a:ext uri="{FF2B5EF4-FFF2-40B4-BE49-F238E27FC236}">
                <a16:creationId xmlns:a16="http://schemas.microsoft.com/office/drawing/2014/main" id="{21C26422-4544-4734-B09D-4587153A4907}"/>
              </a:ext>
            </a:extLst>
          </p:cNvPr>
          <p:cNvSpPr/>
          <p:nvPr/>
        </p:nvSpPr>
        <p:spPr>
          <a:xfrm>
            <a:off x="5303520" y="3144605"/>
            <a:ext cx="475488" cy="329184"/>
          </a:xfrm>
          <a:prstGeom prst="flowChartExtra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1F23DF-4932-4787-A289-AA2AEAA58BD4}"/>
              </a:ext>
            </a:extLst>
          </p:cNvPr>
          <p:cNvSpPr txBox="1"/>
          <p:nvPr/>
        </p:nvSpPr>
        <p:spPr>
          <a:xfrm>
            <a:off x="435006" y="1284865"/>
            <a:ext cx="3932808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Storage Categories</a:t>
            </a:r>
          </a:p>
        </p:txBody>
      </p:sp>
    </p:spTree>
    <p:extLst>
      <p:ext uri="{BB962C8B-B14F-4D97-AF65-F5344CB8AC3E}">
        <p14:creationId xmlns:p14="http://schemas.microsoft.com/office/powerpoint/2010/main" val="2605013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26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519197" y="575716"/>
            <a:ext cx="9774815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Configuration </a:t>
            </a:r>
            <a:r>
              <a:rPr lang="my-MM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-</a:t>
            </a:r>
            <a:r>
              <a:rPr lang="en-US" sz="36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&gt; Warehouse Management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7767EF-59C1-49CC-89CD-E04818B2D1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232" y="2016588"/>
            <a:ext cx="11026530" cy="257784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D463511-FE3B-4F47-8890-197893181208}"/>
              </a:ext>
            </a:extLst>
          </p:cNvPr>
          <p:cNvSpPr txBox="1"/>
          <p:nvPr/>
        </p:nvSpPr>
        <p:spPr>
          <a:xfrm>
            <a:off x="519197" y="1288061"/>
            <a:ext cx="3480548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400" dirty="0" err="1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Putaways</a:t>
            </a: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 Rules</a:t>
            </a:r>
          </a:p>
        </p:txBody>
      </p:sp>
    </p:spTree>
    <p:extLst>
      <p:ext uri="{BB962C8B-B14F-4D97-AF65-F5344CB8AC3E}">
        <p14:creationId xmlns:p14="http://schemas.microsoft.com/office/powerpoint/2010/main" val="37548509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27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461639" y="550416"/>
            <a:ext cx="9667781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Configuration </a:t>
            </a:r>
            <a:r>
              <a:rPr lang="my-MM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-</a:t>
            </a: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&gt; Products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463511-FE3B-4F47-8890-197893181208}"/>
              </a:ext>
            </a:extLst>
          </p:cNvPr>
          <p:cNvSpPr txBox="1"/>
          <p:nvPr/>
        </p:nvSpPr>
        <p:spPr>
          <a:xfrm>
            <a:off x="461639" y="1260629"/>
            <a:ext cx="3373514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Product Categories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D8A5E1-C9DA-44A0-A06C-91452AA3156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1297" r="606" b="13135"/>
          <a:stretch/>
        </p:blipFill>
        <p:spPr>
          <a:xfrm>
            <a:off x="532661" y="1849864"/>
            <a:ext cx="10044714" cy="4312578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916D7C1-AF66-46F2-93C2-1BDC35454C25}"/>
              </a:ext>
            </a:extLst>
          </p:cNvPr>
          <p:cNvSpPr/>
          <p:nvPr/>
        </p:nvSpPr>
        <p:spPr>
          <a:xfrm>
            <a:off x="7128588" y="3359019"/>
            <a:ext cx="2547257" cy="1203651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Standard Price</a:t>
            </a:r>
          </a:p>
          <a:p>
            <a:pPr algn="ctr"/>
            <a:r>
              <a:rPr lang="en-US" dirty="0"/>
              <a:t>First In First Out (FIFO)</a:t>
            </a:r>
          </a:p>
          <a:p>
            <a:pPr algn="ctr"/>
            <a:r>
              <a:rPr lang="en-US" dirty="0"/>
              <a:t>Average Cost (AVCO</a:t>
            </a:r>
          </a:p>
        </p:txBody>
      </p:sp>
      <p:sp>
        <p:nvSpPr>
          <p:cNvPr id="8" name="Isosceles Triangle 7">
            <a:extLst>
              <a:ext uri="{FF2B5EF4-FFF2-40B4-BE49-F238E27FC236}">
                <a16:creationId xmlns:a16="http://schemas.microsoft.com/office/drawing/2014/main" id="{514AA3B2-8EEB-4759-9FEE-F97572BF7B86}"/>
              </a:ext>
            </a:extLst>
          </p:cNvPr>
          <p:cNvSpPr/>
          <p:nvPr/>
        </p:nvSpPr>
        <p:spPr>
          <a:xfrm rot="13872948">
            <a:off x="6923318" y="4404052"/>
            <a:ext cx="242595" cy="401216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545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28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252261" y="780145"/>
            <a:ext cx="10534108" cy="107721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Inventory Valuation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endParaRPr lang="en-US" sz="3200" dirty="0">
              <a:solidFill>
                <a:srgbClr val="D84400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AD923BB-4ABB-460F-B8FB-F67CA1DE00DF}"/>
              </a:ext>
            </a:extLst>
          </p:cNvPr>
          <p:cNvSpPr txBox="1"/>
          <p:nvPr/>
        </p:nvSpPr>
        <p:spPr>
          <a:xfrm>
            <a:off x="1033500" y="1841208"/>
            <a:ext cx="10019199" cy="58477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3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Inventory valuation refers to how you value your stock. 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ea typeface="微软雅黑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C404E3-F956-4561-8B26-4467E8C67C65}"/>
              </a:ext>
            </a:extLst>
          </p:cNvPr>
          <p:cNvSpPr txBox="1"/>
          <p:nvPr/>
        </p:nvSpPr>
        <p:spPr>
          <a:xfrm>
            <a:off x="1033500" y="2636667"/>
            <a:ext cx="9510733" cy="369716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Costing Methods: </a:t>
            </a:r>
          </a:p>
          <a:p>
            <a:pPr>
              <a:lnSpc>
                <a:spcPct val="150000"/>
              </a:lnSpc>
            </a:pP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Standard Price, </a:t>
            </a:r>
          </a:p>
          <a:p>
            <a:pPr>
              <a:lnSpc>
                <a:spcPct val="150000"/>
              </a:lnSpc>
            </a:pP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First In First Out (</a:t>
            </a:r>
            <a:r>
              <a:rPr lang="en-US" sz="3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FIFO), </a:t>
            </a:r>
          </a:p>
          <a:p>
            <a:pPr>
              <a:lnSpc>
                <a:spcPct val="150000"/>
              </a:lnSpc>
            </a:pP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Average Price (</a:t>
            </a:r>
            <a:r>
              <a:rPr lang="en-US" sz="3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AVCO)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Tx/>
              <a:buNone/>
            </a:pP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ea typeface="微软雅黑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7569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D0A571-B749-44BC-9FC4-1B9B7FF394DC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29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6D6E7A-7A08-4E09-B6DE-C135E043CA78}"/>
              </a:ext>
            </a:extLst>
          </p:cNvPr>
          <p:cNvSpPr txBox="1"/>
          <p:nvPr/>
        </p:nvSpPr>
        <p:spPr>
          <a:xfrm>
            <a:off x="448203" y="3094136"/>
            <a:ext cx="3265380" cy="107721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Standard Price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endParaRPr lang="en-US" sz="3200" dirty="0">
              <a:solidFill>
                <a:schemeClr val="bg1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81F8E81-3A7F-43EA-A196-A6C930042A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8362" y="1077984"/>
            <a:ext cx="5030932" cy="550506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E5C2F59-5BD7-420A-92C6-36F9860305E4}"/>
              </a:ext>
            </a:extLst>
          </p:cNvPr>
          <p:cNvSpPr txBox="1"/>
          <p:nvPr/>
        </p:nvSpPr>
        <p:spPr>
          <a:xfrm>
            <a:off x="448203" y="425582"/>
            <a:ext cx="10534108" cy="107721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Inventory Valuation =&gt; Costing Method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endParaRPr lang="en-US" sz="3200" dirty="0">
              <a:solidFill>
                <a:srgbClr val="D84400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3417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D0A571-B749-44BC-9FC4-1B9B7FF394DC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30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6D6E7A-7A08-4E09-B6DE-C135E043CA78}"/>
              </a:ext>
            </a:extLst>
          </p:cNvPr>
          <p:cNvSpPr txBox="1"/>
          <p:nvPr/>
        </p:nvSpPr>
        <p:spPr>
          <a:xfrm>
            <a:off x="448203" y="3094136"/>
            <a:ext cx="3265380" cy="107721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FIFO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endParaRPr lang="en-US" sz="3200" dirty="0">
              <a:solidFill>
                <a:schemeClr val="bg1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BC8E03-90A2-499D-B887-CEB179BF55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4335" y="1215371"/>
            <a:ext cx="4553339" cy="528806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BB875AF-150C-44FB-9502-FFA421B289E8}"/>
              </a:ext>
            </a:extLst>
          </p:cNvPr>
          <p:cNvSpPr txBox="1"/>
          <p:nvPr/>
        </p:nvSpPr>
        <p:spPr>
          <a:xfrm>
            <a:off x="448203" y="425582"/>
            <a:ext cx="10534108" cy="107721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Inventory Valuation =&gt; Costing Method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endParaRPr lang="en-US" sz="3200" dirty="0">
              <a:solidFill>
                <a:srgbClr val="D84400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12861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D0A571-B749-44BC-9FC4-1B9B7FF394DC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31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6D6E7A-7A08-4E09-B6DE-C135E043CA78}"/>
              </a:ext>
            </a:extLst>
          </p:cNvPr>
          <p:cNvSpPr txBox="1"/>
          <p:nvPr/>
        </p:nvSpPr>
        <p:spPr>
          <a:xfrm>
            <a:off x="448203" y="3094136"/>
            <a:ext cx="3265380" cy="107721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Average cost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endParaRPr lang="en-US" sz="3200" dirty="0">
              <a:solidFill>
                <a:schemeClr val="bg1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4D6CBF6-F48A-4423-9873-BB31246C6A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2953" y="966081"/>
            <a:ext cx="5129079" cy="561696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A510A79-3684-40C3-8623-A1C0C329D916}"/>
              </a:ext>
            </a:extLst>
          </p:cNvPr>
          <p:cNvSpPr txBox="1"/>
          <p:nvPr/>
        </p:nvSpPr>
        <p:spPr>
          <a:xfrm>
            <a:off x="448203" y="344716"/>
            <a:ext cx="10534108" cy="107721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Inventory Valuation =&gt; Costing Method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endParaRPr lang="en-US" sz="3200" dirty="0">
              <a:solidFill>
                <a:srgbClr val="D84400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15404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32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461639" y="548284"/>
            <a:ext cx="9667781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Configuration </a:t>
            </a:r>
            <a:r>
              <a:rPr lang="my-MM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-</a:t>
            </a: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&gt; Products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463511-FE3B-4F47-8890-197893181208}"/>
              </a:ext>
            </a:extLst>
          </p:cNvPr>
          <p:cNvSpPr txBox="1"/>
          <p:nvPr/>
        </p:nvSpPr>
        <p:spPr>
          <a:xfrm>
            <a:off x="461639" y="1256170"/>
            <a:ext cx="3373514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Attributes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70AE620-B6CA-47F6-A1B6-5FCA5ABA2FA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1869" r="464" b="5342"/>
          <a:stretch/>
        </p:blipFill>
        <p:spPr>
          <a:xfrm>
            <a:off x="539239" y="1782022"/>
            <a:ext cx="9832848" cy="4618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6400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33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461639" y="413929"/>
            <a:ext cx="9667781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Configuration </a:t>
            </a:r>
            <a:r>
              <a:rPr lang="my-MM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-</a:t>
            </a: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&gt; Products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463511-FE3B-4F47-8890-197893181208}"/>
              </a:ext>
            </a:extLst>
          </p:cNvPr>
          <p:cNvSpPr txBox="1"/>
          <p:nvPr/>
        </p:nvSpPr>
        <p:spPr>
          <a:xfrm>
            <a:off x="461639" y="1179515"/>
            <a:ext cx="3373514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Product Packaging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7A299F6-F614-4A98-B898-CABD1555CE4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1481" r="64" b="30837"/>
          <a:stretch/>
        </p:blipFill>
        <p:spPr>
          <a:xfrm>
            <a:off x="539239" y="1733213"/>
            <a:ext cx="10250827" cy="29253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34A35D4-F903-4732-9059-287681269B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239" y="4835914"/>
            <a:ext cx="10224355" cy="1612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32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34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461639" y="440563"/>
            <a:ext cx="9667781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Configuration </a:t>
            </a:r>
            <a:r>
              <a:rPr lang="my-MM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-</a:t>
            </a: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&gt; Products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463511-FE3B-4F47-8890-197893181208}"/>
              </a:ext>
            </a:extLst>
          </p:cNvPr>
          <p:cNvSpPr txBox="1"/>
          <p:nvPr/>
        </p:nvSpPr>
        <p:spPr>
          <a:xfrm>
            <a:off x="461639" y="1133059"/>
            <a:ext cx="3373514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Reordering Rules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BEB8AB9-F2A4-472F-81B5-9F7441C42E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867" y="1879883"/>
            <a:ext cx="9549268" cy="451457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AAF5BFC-C670-48AD-BE01-1EA43B197BC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6895" b="46647"/>
          <a:stretch/>
        </p:blipFill>
        <p:spPr>
          <a:xfrm>
            <a:off x="539239" y="1879883"/>
            <a:ext cx="11300182" cy="257330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FF9AEBF-6045-4E31-A834-3461DFCE7FDD}"/>
              </a:ext>
            </a:extLst>
          </p:cNvPr>
          <p:cNvSpPr/>
          <p:nvPr/>
        </p:nvSpPr>
        <p:spPr>
          <a:xfrm>
            <a:off x="9006840" y="4137171"/>
            <a:ext cx="1252728" cy="242805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91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35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461639" y="440563"/>
            <a:ext cx="9667781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Configuration </a:t>
            </a:r>
            <a:r>
              <a:rPr lang="my-MM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-</a:t>
            </a: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&gt; Units of Measures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37D9DA5-01B8-4A0A-8C28-25EC4758A765}"/>
              </a:ext>
            </a:extLst>
          </p:cNvPr>
          <p:cNvSpPr txBox="1">
            <a:spLocks/>
          </p:cNvSpPr>
          <p:nvPr/>
        </p:nvSpPr>
        <p:spPr>
          <a:xfrm>
            <a:off x="461639" y="1160739"/>
            <a:ext cx="9020689" cy="7828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Posterama" panose="020B0504020200020000" pitchFamily="34" charset="0"/>
                <a:cs typeface="Posterama" panose="020B0504020200020000" pitchFamily="34" charset="0"/>
              </a:rPr>
              <a:t>Units of measure specify the unit used to handle a product.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BD1ECD8-CF2C-432D-B819-9185F4C3B2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540" y="1943627"/>
            <a:ext cx="8317306" cy="416364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B28E53F-27F6-4147-9269-19321486C33E}"/>
              </a:ext>
            </a:extLst>
          </p:cNvPr>
          <p:cNvSpPr/>
          <p:nvPr/>
        </p:nvSpPr>
        <p:spPr>
          <a:xfrm>
            <a:off x="1563540" y="3529584"/>
            <a:ext cx="8317306" cy="37490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A3240E6-595B-43A8-9211-B8B99CC4E6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038" y="1955917"/>
            <a:ext cx="10889924" cy="334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651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36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461639" y="440563"/>
            <a:ext cx="9667781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Configuration </a:t>
            </a:r>
            <a:r>
              <a:rPr lang="my-MM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-</a:t>
            </a: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&gt;</a:t>
            </a:r>
            <a:r>
              <a:rPr lang="my-MM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 </a:t>
            </a: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Delivery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37D9DA5-01B8-4A0A-8C28-25EC4758A765}"/>
              </a:ext>
            </a:extLst>
          </p:cNvPr>
          <p:cNvSpPr txBox="1">
            <a:spLocks/>
          </p:cNvSpPr>
          <p:nvPr/>
        </p:nvSpPr>
        <p:spPr>
          <a:xfrm>
            <a:off x="461639" y="1025338"/>
            <a:ext cx="8034291" cy="7828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Posterama" panose="020B0504020200020000" pitchFamily="34" charset="0"/>
                <a:cs typeface="Posterama" panose="020B0504020200020000" pitchFamily="34" charset="0"/>
              </a:rPr>
              <a:t>Package Types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562983-3D22-4D3F-9AF0-FC29C924A41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1446" r="244" b="7708"/>
          <a:stretch/>
        </p:blipFill>
        <p:spPr>
          <a:xfrm>
            <a:off x="539239" y="1690705"/>
            <a:ext cx="9892257" cy="4527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41887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37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354606" y="548284"/>
            <a:ext cx="7963270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Configuration </a:t>
            </a:r>
            <a:r>
              <a:rPr lang="my-MM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-</a:t>
            </a: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&gt; Setting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6021D2-2500-4524-8E01-02B123999EA6}"/>
              </a:ext>
            </a:extLst>
          </p:cNvPr>
          <p:cNvSpPr txBox="1"/>
          <p:nvPr/>
        </p:nvSpPr>
        <p:spPr>
          <a:xfrm>
            <a:off x="435006" y="1322775"/>
            <a:ext cx="5237825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Product Setting Configuration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C8ABF2-B628-49D7-8558-D7863DB5FF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571" y="1940665"/>
            <a:ext cx="10668857" cy="2976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82992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38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451762" y="382923"/>
            <a:ext cx="7963270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Products in Inventory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500534A-A733-42B3-A935-A6ED13082B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256" t="11388" r="790" b="4884"/>
          <a:stretch/>
        </p:blipFill>
        <p:spPr>
          <a:xfrm>
            <a:off x="539239" y="1252728"/>
            <a:ext cx="10599057" cy="503834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F80FF27-63BC-4DC4-B644-C273471B8FEC}"/>
              </a:ext>
            </a:extLst>
          </p:cNvPr>
          <p:cNvSpPr/>
          <p:nvPr/>
        </p:nvSpPr>
        <p:spPr>
          <a:xfrm>
            <a:off x="3447288" y="1636776"/>
            <a:ext cx="1362456" cy="1024128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08960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39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451763" y="395166"/>
            <a:ext cx="7963270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Products in Inventory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20406AE-262D-4EFF-99F9-370AD373E7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3" t="10900" r="852" b="5224"/>
          <a:stretch/>
        </p:blipFill>
        <p:spPr>
          <a:xfrm>
            <a:off x="539239" y="1503958"/>
            <a:ext cx="10259527" cy="491676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42461E8-E6DD-4ACD-9CC2-FEF839DD2D01}"/>
              </a:ext>
            </a:extLst>
          </p:cNvPr>
          <p:cNvSpPr txBox="1"/>
          <p:nvPr/>
        </p:nvSpPr>
        <p:spPr>
          <a:xfrm>
            <a:off x="451763" y="1042293"/>
            <a:ext cx="4120238" cy="40011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0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Creating New Product</a:t>
            </a:r>
          </a:p>
        </p:txBody>
      </p:sp>
    </p:spTree>
    <p:extLst>
      <p:ext uri="{BB962C8B-B14F-4D97-AF65-F5344CB8AC3E}">
        <p14:creationId xmlns:p14="http://schemas.microsoft.com/office/powerpoint/2010/main" val="72977708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40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451762" y="457518"/>
            <a:ext cx="7963270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Products in Inventory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2461E8-E6DD-4ACD-9CC2-FEF839DD2D01}"/>
              </a:ext>
            </a:extLst>
          </p:cNvPr>
          <p:cNvSpPr txBox="1"/>
          <p:nvPr/>
        </p:nvSpPr>
        <p:spPr>
          <a:xfrm>
            <a:off x="451762" y="1173471"/>
            <a:ext cx="4120238" cy="40011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0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Types of Product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50B406-EFB7-43C0-9435-482D9944A3B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25" t="59543" r="53097" b="28609"/>
          <a:stretch/>
        </p:blipFill>
        <p:spPr>
          <a:xfrm>
            <a:off x="1081845" y="1782517"/>
            <a:ext cx="9476937" cy="177237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336AD3F-A1DE-4DD3-B2DF-1FFA1C49DEF2}"/>
              </a:ext>
            </a:extLst>
          </p:cNvPr>
          <p:cNvSpPr txBox="1"/>
          <p:nvPr/>
        </p:nvSpPr>
        <p:spPr>
          <a:xfrm>
            <a:off x="1081845" y="3738395"/>
            <a:ext cx="9476937" cy="2479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en-US" sz="1600" b="1" dirty="0">
                <a:solidFill>
                  <a:srgbClr val="D844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Consumable Product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Consumables are physical products for which you don't manage the inventory level: 		         they are always available.</a:t>
            </a:r>
          </a:p>
          <a:p>
            <a:pPr marL="285750" indent="-285750">
              <a:lnSpc>
                <a:spcPct val="200000"/>
              </a:lnSpc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en-US" sz="1600" b="1" dirty="0">
                <a:solidFill>
                  <a:srgbClr val="D844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Storable Product        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Storable products are physical items for which you manage the inventory level.</a:t>
            </a:r>
          </a:p>
          <a:p>
            <a:pPr marL="285750" indent="-285750">
              <a:lnSpc>
                <a:spcPct val="200000"/>
              </a:lnSpc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en-US" sz="1600" b="1" dirty="0">
                <a:solidFill>
                  <a:srgbClr val="D844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Service Product          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A service is a process that is intangible.</a:t>
            </a:r>
          </a:p>
          <a:p>
            <a:pPr>
              <a:lnSpc>
                <a:spcPct val="200000"/>
              </a:lnSpc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679452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>
          <a:xfrm>
            <a:off x="11367905" y="6172200"/>
            <a:ext cx="458592" cy="365125"/>
          </a:xfrm>
        </p:spPr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41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528342" y="379530"/>
            <a:ext cx="7963270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Products in Inventory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726E4B-D04E-4E27-BEE2-E627A530264A}"/>
              </a:ext>
            </a:extLst>
          </p:cNvPr>
          <p:cNvSpPr txBox="1"/>
          <p:nvPr/>
        </p:nvSpPr>
        <p:spPr>
          <a:xfrm>
            <a:off x="528342" y="1041172"/>
            <a:ext cx="7117299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Invoicing Policy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E7738F1-0D95-493E-B806-25CC76D97E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46" t="60826" r="52347" b="29930"/>
          <a:stretch/>
        </p:blipFill>
        <p:spPr>
          <a:xfrm>
            <a:off x="639839" y="1579705"/>
            <a:ext cx="10552418" cy="152565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D23E638-52FD-4ACC-A5D9-DD65703A9F8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730" t="54452" r="12573" b="19388"/>
          <a:stretch/>
        </p:blipFill>
        <p:spPr>
          <a:xfrm>
            <a:off x="639839" y="3916325"/>
            <a:ext cx="10538313" cy="243843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095BE9A-35D1-44F7-994F-E3908D457BAC}"/>
              </a:ext>
            </a:extLst>
          </p:cNvPr>
          <p:cNvSpPr txBox="1"/>
          <p:nvPr/>
        </p:nvSpPr>
        <p:spPr>
          <a:xfrm>
            <a:off x="537109" y="3383280"/>
            <a:ext cx="7269699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Attributes &amp; Variants</a:t>
            </a:r>
          </a:p>
        </p:txBody>
      </p:sp>
    </p:spTree>
    <p:extLst>
      <p:ext uri="{BB962C8B-B14F-4D97-AF65-F5344CB8AC3E}">
        <p14:creationId xmlns:p14="http://schemas.microsoft.com/office/powerpoint/2010/main" val="415989144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42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512064" y="425250"/>
            <a:ext cx="7963270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Products in Inventory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E74933A-27E7-47B7-B8BC-C95D10C967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706" t="66332" r="41810" b="6532"/>
          <a:stretch/>
        </p:blipFill>
        <p:spPr>
          <a:xfrm>
            <a:off x="1238361" y="4394337"/>
            <a:ext cx="8801750" cy="21212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018381B-3BF2-46CB-8AAD-6C378F1AA1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962" t="33168" r="11228" b="24104"/>
          <a:stretch/>
        </p:blipFill>
        <p:spPr>
          <a:xfrm>
            <a:off x="1238360" y="1600968"/>
            <a:ext cx="8801751" cy="269477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A64086C-02D8-4F33-B348-3C13BA90A1B7}"/>
              </a:ext>
            </a:extLst>
          </p:cNvPr>
          <p:cNvSpPr/>
          <p:nvPr/>
        </p:nvSpPr>
        <p:spPr>
          <a:xfrm>
            <a:off x="4116567" y="3012361"/>
            <a:ext cx="596724" cy="25592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5C9919F-6EB0-445B-B95D-B4C93C1D69B8}"/>
              </a:ext>
            </a:extLst>
          </p:cNvPr>
          <p:cNvSpPr txBox="1"/>
          <p:nvPr/>
        </p:nvSpPr>
        <p:spPr>
          <a:xfrm>
            <a:off x="512064" y="1102259"/>
            <a:ext cx="6885432" cy="40011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0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Purchase Tab In Product Creation Form</a:t>
            </a:r>
          </a:p>
        </p:txBody>
      </p:sp>
    </p:spTree>
    <p:extLst>
      <p:ext uri="{BB962C8B-B14F-4D97-AF65-F5344CB8AC3E}">
        <p14:creationId xmlns:p14="http://schemas.microsoft.com/office/powerpoint/2010/main" val="231764548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43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512064" y="425250"/>
            <a:ext cx="7963270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Products in Inventory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5C9919F-6EB0-445B-B95D-B4C93C1D69B8}"/>
              </a:ext>
            </a:extLst>
          </p:cNvPr>
          <p:cNvSpPr txBox="1"/>
          <p:nvPr/>
        </p:nvSpPr>
        <p:spPr>
          <a:xfrm>
            <a:off x="512064" y="1100547"/>
            <a:ext cx="6885432" cy="40011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0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Inventory Tab In Product Creation Form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12EB4F7-53B4-4252-B3E1-56116AB194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831" y="1594800"/>
            <a:ext cx="9077634" cy="44196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EA4972F6-8630-4FA4-A392-6082923FB193}"/>
              </a:ext>
            </a:extLst>
          </p:cNvPr>
          <p:cNvSpPr/>
          <p:nvPr/>
        </p:nvSpPr>
        <p:spPr>
          <a:xfrm>
            <a:off x="4285418" y="1594801"/>
            <a:ext cx="679774" cy="295267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166CCAB-8B5B-412B-B64A-42815EC2090B}"/>
              </a:ext>
            </a:extLst>
          </p:cNvPr>
          <p:cNvSpPr/>
          <p:nvPr/>
        </p:nvSpPr>
        <p:spPr>
          <a:xfrm>
            <a:off x="2104008" y="2725445"/>
            <a:ext cx="1056442" cy="24857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3275589-43DC-4CDE-9B62-34120136A87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80" t="26929" r="1179" b="21491"/>
          <a:stretch/>
        </p:blipFill>
        <p:spPr>
          <a:xfrm>
            <a:off x="658400" y="2427113"/>
            <a:ext cx="9046065" cy="2534268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5C4F040-6DB2-451E-88A2-A7768070E65A}"/>
              </a:ext>
            </a:extLst>
          </p:cNvPr>
          <p:cNvSpPr/>
          <p:nvPr/>
        </p:nvSpPr>
        <p:spPr>
          <a:xfrm>
            <a:off x="3091027" y="1954076"/>
            <a:ext cx="3218333" cy="29526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View Route Diagram</a:t>
            </a:r>
          </a:p>
        </p:txBody>
      </p:sp>
    </p:spTree>
    <p:extLst>
      <p:ext uri="{BB962C8B-B14F-4D97-AF65-F5344CB8AC3E}">
        <p14:creationId xmlns:p14="http://schemas.microsoft.com/office/powerpoint/2010/main" val="2009720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 animBg="1"/>
      <p:bldP spid="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44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354606" y="548284"/>
            <a:ext cx="7963270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Configuration </a:t>
            </a:r>
            <a:r>
              <a:rPr lang="my-MM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-</a:t>
            </a: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&gt; Setting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6021D2-2500-4524-8E01-02B123999EA6}"/>
              </a:ext>
            </a:extLst>
          </p:cNvPr>
          <p:cNvSpPr txBox="1"/>
          <p:nvPr/>
        </p:nvSpPr>
        <p:spPr>
          <a:xfrm>
            <a:off x="435006" y="1393794"/>
            <a:ext cx="5237825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Traceability Setting Configuration</a:t>
            </a:r>
            <a:endParaRPr lang="en-US" sz="1800" dirty="0">
              <a:solidFill>
                <a:prstClr val="white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3F387C2-6D77-48E9-9C9D-2D10F8FF2D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954" y="1905487"/>
            <a:ext cx="10526091" cy="3047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84319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>
          <a:xfrm>
            <a:off x="11433317" y="6209965"/>
            <a:ext cx="458592" cy="365125"/>
          </a:xfrm>
        </p:spPr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45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696146" y="620347"/>
            <a:ext cx="9242155" cy="58477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32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Traceability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9A13D6F-C1AB-4E91-93E3-8709A8B49493}"/>
              </a:ext>
            </a:extLst>
          </p:cNvPr>
          <p:cNvSpPr txBox="1"/>
          <p:nvPr/>
        </p:nvSpPr>
        <p:spPr>
          <a:xfrm>
            <a:off x="673905" y="1348429"/>
            <a:ext cx="8637973" cy="128907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i="0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 track each and every operation of manufacturing and distribution of the products.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i="0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This will be an essential feature that must be needed for any software dealing with the company inventory.</a:t>
            </a:r>
            <a:endParaRPr lang="en-US" sz="1800" dirty="0">
              <a:solidFill>
                <a:schemeClr val="accent4">
                  <a:lumMod val="60000"/>
                  <a:lumOff val="40000"/>
                </a:schemeClr>
              </a:solidFill>
              <a:latin typeface="Times New Roman" panose="02020603050405020304" pitchFamily="18" charset="0"/>
              <a:ea typeface="微软雅黑"/>
              <a:cs typeface="Times New Roman" panose="02020603050405020304" pitchFamily="18" charset="0"/>
            </a:endParaRPr>
          </a:p>
        </p:txBody>
      </p:sp>
      <p:sp>
        <p:nvSpPr>
          <p:cNvPr id="9" name="Cube 8">
            <a:extLst>
              <a:ext uri="{FF2B5EF4-FFF2-40B4-BE49-F238E27FC236}">
                <a16:creationId xmlns:a16="http://schemas.microsoft.com/office/drawing/2014/main" id="{BFB55D1E-97A5-4597-A134-6E4B926E32B7}"/>
              </a:ext>
            </a:extLst>
          </p:cNvPr>
          <p:cNvSpPr/>
          <p:nvPr/>
        </p:nvSpPr>
        <p:spPr>
          <a:xfrm>
            <a:off x="1460700" y="4783306"/>
            <a:ext cx="353291" cy="346229"/>
          </a:xfrm>
          <a:prstGeom prst="cube">
            <a:avLst/>
          </a:prstGeom>
          <a:solidFill>
            <a:srgbClr val="C95B3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ube 9">
            <a:extLst>
              <a:ext uri="{FF2B5EF4-FFF2-40B4-BE49-F238E27FC236}">
                <a16:creationId xmlns:a16="http://schemas.microsoft.com/office/drawing/2014/main" id="{D1F5F971-F389-4C3F-AABC-9F57C05B1A57}"/>
              </a:ext>
            </a:extLst>
          </p:cNvPr>
          <p:cNvSpPr/>
          <p:nvPr/>
        </p:nvSpPr>
        <p:spPr>
          <a:xfrm>
            <a:off x="2425642" y="4763610"/>
            <a:ext cx="353291" cy="346229"/>
          </a:xfrm>
          <a:prstGeom prst="cube">
            <a:avLst/>
          </a:prstGeom>
          <a:solidFill>
            <a:srgbClr val="C95B3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21F5B304-F92D-432A-940A-9E09E205B9A3}"/>
              </a:ext>
            </a:extLst>
          </p:cNvPr>
          <p:cNvSpPr/>
          <p:nvPr/>
        </p:nvSpPr>
        <p:spPr>
          <a:xfrm>
            <a:off x="3371688" y="4749552"/>
            <a:ext cx="353291" cy="346229"/>
          </a:xfrm>
          <a:prstGeom prst="cube">
            <a:avLst/>
          </a:prstGeom>
          <a:solidFill>
            <a:srgbClr val="C95B3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Cube 11">
            <a:extLst>
              <a:ext uri="{FF2B5EF4-FFF2-40B4-BE49-F238E27FC236}">
                <a16:creationId xmlns:a16="http://schemas.microsoft.com/office/drawing/2014/main" id="{F1E8EE70-BDC2-4CF8-B762-400B92AC3860}"/>
              </a:ext>
            </a:extLst>
          </p:cNvPr>
          <p:cNvSpPr/>
          <p:nvPr/>
        </p:nvSpPr>
        <p:spPr>
          <a:xfrm>
            <a:off x="1889116" y="5623673"/>
            <a:ext cx="353291" cy="346229"/>
          </a:xfrm>
          <a:prstGeom prst="cube">
            <a:avLst/>
          </a:prstGeom>
          <a:solidFill>
            <a:srgbClr val="C95B3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DCAC28F9-4E57-4410-AC15-86CDE58DFFFD}"/>
              </a:ext>
            </a:extLst>
          </p:cNvPr>
          <p:cNvSpPr/>
          <p:nvPr/>
        </p:nvSpPr>
        <p:spPr>
          <a:xfrm>
            <a:off x="2853820" y="5571557"/>
            <a:ext cx="353291" cy="346229"/>
          </a:xfrm>
          <a:prstGeom prst="cube">
            <a:avLst/>
          </a:prstGeom>
          <a:solidFill>
            <a:srgbClr val="C95B3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C8A7BA5-CC24-466A-A4B9-E7896655CBBC}"/>
              </a:ext>
            </a:extLst>
          </p:cNvPr>
          <p:cNvSpPr txBox="1"/>
          <p:nvPr/>
        </p:nvSpPr>
        <p:spPr>
          <a:xfrm>
            <a:off x="1198807" y="5129535"/>
            <a:ext cx="877075" cy="27699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2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Product 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BE6AEFC-A726-40A0-B3EC-04841DDCFAE1}"/>
              </a:ext>
            </a:extLst>
          </p:cNvPr>
          <p:cNvSpPr txBox="1"/>
          <p:nvPr/>
        </p:nvSpPr>
        <p:spPr>
          <a:xfrm>
            <a:off x="2167951" y="5122132"/>
            <a:ext cx="877075" cy="27699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2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Product 2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F0B0534-0B15-409D-BCE3-C6164D9CFE3B}"/>
              </a:ext>
            </a:extLst>
          </p:cNvPr>
          <p:cNvSpPr txBox="1"/>
          <p:nvPr/>
        </p:nvSpPr>
        <p:spPr>
          <a:xfrm>
            <a:off x="3137101" y="5132493"/>
            <a:ext cx="877075" cy="27699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2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Product 3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EE38CA6-5C15-4E88-BB7D-E40E2995B7D4}"/>
              </a:ext>
            </a:extLst>
          </p:cNvPr>
          <p:cNvSpPr txBox="1"/>
          <p:nvPr/>
        </p:nvSpPr>
        <p:spPr>
          <a:xfrm>
            <a:off x="2605914" y="5932966"/>
            <a:ext cx="877075" cy="27699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2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Product 5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0383399-A7CE-470A-960E-46C0D22AEB0C}"/>
              </a:ext>
            </a:extLst>
          </p:cNvPr>
          <p:cNvSpPr txBox="1"/>
          <p:nvPr/>
        </p:nvSpPr>
        <p:spPr>
          <a:xfrm>
            <a:off x="1621977" y="5952201"/>
            <a:ext cx="877075" cy="27699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2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Product 4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7460014-889E-40FF-B2E8-4960B1742FE1}"/>
              </a:ext>
            </a:extLst>
          </p:cNvPr>
          <p:cNvSpPr txBox="1"/>
          <p:nvPr/>
        </p:nvSpPr>
        <p:spPr>
          <a:xfrm>
            <a:off x="1287016" y="4237639"/>
            <a:ext cx="2832209" cy="338554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6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No Tracking Methods Used</a:t>
            </a:r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id="{354011CF-2C96-4C68-BD31-5923063E2B23}"/>
              </a:ext>
            </a:extLst>
          </p:cNvPr>
          <p:cNvSpPr/>
          <p:nvPr/>
        </p:nvSpPr>
        <p:spPr>
          <a:xfrm rot="19189932">
            <a:off x="4014071" y="4577065"/>
            <a:ext cx="912919" cy="140371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Cube 21">
            <a:extLst>
              <a:ext uri="{FF2B5EF4-FFF2-40B4-BE49-F238E27FC236}">
                <a16:creationId xmlns:a16="http://schemas.microsoft.com/office/drawing/2014/main" id="{09EAD417-1BFD-4935-9A48-FF3E53ECBCB4}"/>
              </a:ext>
            </a:extLst>
          </p:cNvPr>
          <p:cNvSpPr/>
          <p:nvPr/>
        </p:nvSpPr>
        <p:spPr>
          <a:xfrm>
            <a:off x="5245890" y="3668333"/>
            <a:ext cx="353291" cy="346229"/>
          </a:xfrm>
          <a:prstGeom prst="cube">
            <a:avLst/>
          </a:prstGeom>
          <a:solidFill>
            <a:srgbClr val="C95B3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Cube 22">
            <a:extLst>
              <a:ext uri="{FF2B5EF4-FFF2-40B4-BE49-F238E27FC236}">
                <a16:creationId xmlns:a16="http://schemas.microsoft.com/office/drawing/2014/main" id="{8DAECFA9-1CBA-4D78-9BEF-D8F1F7EC4E60}"/>
              </a:ext>
            </a:extLst>
          </p:cNvPr>
          <p:cNvSpPr/>
          <p:nvPr/>
        </p:nvSpPr>
        <p:spPr>
          <a:xfrm>
            <a:off x="6733956" y="3668332"/>
            <a:ext cx="353291" cy="346229"/>
          </a:xfrm>
          <a:prstGeom prst="cube">
            <a:avLst/>
          </a:prstGeom>
          <a:solidFill>
            <a:srgbClr val="C95B3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Cube 23">
            <a:extLst>
              <a:ext uri="{FF2B5EF4-FFF2-40B4-BE49-F238E27FC236}">
                <a16:creationId xmlns:a16="http://schemas.microsoft.com/office/drawing/2014/main" id="{5C7CCF2E-A86D-4A25-8AEB-EC5D8962F9D5}"/>
              </a:ext>
            </a:extLst>
          </p:cNvPr>
          <p:cNvSpPr/>
          <p:nvPr/>
        </p:nvSpPr>
        <p:spPr>
          <a:xfrm>
            <a:off x="7256394" y="3668332"/>
            <a:ext cx="353291" cy="346229"/>
          </a:xfrm>
          <a:prstGeom prst="cube">
            <a:avLst/>
          </a:prstGeom>
          <a:solidFill>
            <a:srgbClr val="C95B3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Cube 24">
            <a:extLst>
              <a:ext uri="{FF2B5EF4-FFF2-40B4-BE49-F238E27FC236}">
                <a16:creationId xmlns:a16="http://schemas.microsoft.com/office/drawing/2014/main" id="{16C8558B-7339-40B3-B53E-A11AFC38392A}"/>
              </a:ext>
            </a:extLst>
          </p:cNvPr>
          <p:cNvSpPr/>
          <p:nvPr/>
        </p:nvSpPr>
        <p:spPr>
          <a:xfrm>
            <a:off x="5734961" y="3668333"/>
            <a:ext cx="353291" cy="346229"/>
          </a:xfrm>
          <a:prstGeom prst="cube">
            <a:avLst/>
          </a:prstGeom>
          <a:solidFill>
            <a:srgbClr val="C95B3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Cube 25">
            <a:extLst>
              <a:ext uri="{FF2B5EF4-FFF2-40B4-BE49-F238E27FC236}">
                <a16:creationId xmlns:a16="http://schemas.microsoft.com/office/drawing/2014/main" id="{AAA34DB9-7BA5-483F-89B0-52B897D66668}"/>
              </a:ext>
            </a:extLst>
          </p:cNvPr>
          <p:cNvSpPr/>
          <p:nvPr/>
        </p:nvSpPr>
        <p:spPr>
          <a:xfrm>
            <a:off x="6247557" y="3668332"/>
            <a:ext cx="353291" cy="346229"/>
          </a:xfrm>
          <a:prstGeom prst="cube">
            <a:avLst/>
          </a:prstGeom>
          <a:solidFill>
            <a:srgbClr val="C95B3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9F9EB9E8-2CB5-498E-98A5-36FBC80A0EC5}"/>
              </a:ext>
            </a:extLst>
          </p:cNvPr>
          <p:cNvSpPr/>
          <p:nvPr/>
        </p:nvSpPr>
        <p:spPr>
          <a:xfrm>
            <a:off x="4918215" y="3453410"/>
            <a:ext cx="3109334" cy="681823"/>
          </a:xfrm>
          <a:prstGeom prst="roundRect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F7C312A-94C5-4E94-A3CC-82956A4081CB}"/>
              </a:ext>
            </a:extLst>
          </p:cNvPr>
          <p:cNvSpPr txBox="1"/>
          <p:nvPr/>
        </p:nvSpPr>
        <p:spPr>
          <a:xfrm>
            <a:off x="4985110" y="2821918"/>
            <a:ext cx="2938509" cy="58477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6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Tracking by Lots Method Used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1BAA27E-49D9-4D4F-A468-D001548BD0DC}"/>
              </a:ext>
            </a:extLst>
          </p:cNvPr>
          <p:cNvSpPr txBox="1"/>
          <p:nvPr/>
        </p:nvSpPr>
        <p:spPr>
          <a:xfrm>
            <a:off x="5102001" y="4110657"/>
            <a:ext cx="2938509" cy="338554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6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Lots n*1 – 5 Products</a:t>
            </a:r>
          </a:p>
        </p:txBody>
      </p:sp>
      <p:sp>
        <p:nvSpPr>
          <p:cNvPr id="35" name="Cube 34">
            <a:extLst>
              <a:ext uri="{FF2B5EF4-FFF2-40B4-BE49-F238E27FC236}">
                <a16:creationId xmlns:a16="http://schemas.microsoft.com/office/drawing/2014/main" id="{CCCABB94-93E3-4AF2-94F0-36E1D17F9B88}"/>
              </a:ext>
            </a:extLst>
          </p:cNvPr>
          <p:cNvSpPr/>
          <p:nvPr/>
        </p:nvSpPr>
        <p:spPr>
          <a:xfrm>
            <a:off x="5034303" y="5427597"/>
            <a:ext cx="353291" cy="346229"/>
          </a:xfrm>
          <a:prstGeom prst="cube">
            <a:avLst/>
          </a:prstGeom>
          <a:solidFill>
            <a:srgbClr val="C95B3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Cube 37">
            <a:extLst>
              <a:ext uri="{FF2B5EF4-FFF2-40B4-BE49-F238E27FC236}">
                <a16:creationId xmlns:a16="http://schemas.microsoft.com/office/drawing/2014/main" id="{2862E8E8-E0AE-49B2-923F-DA497CD2B3E6}"/>
              </a:ext>
            </a:extLst>
          </p:cNvPr>
          <p:cNvSpPr/>
          <p:nvPr/>
        </p:nvSpPr>
        <p:spPr>
          <a:xfrm>
            <a:off x="5523374" y="5427597"/>
            <a:ext cx="353291" cy="346229"/>
          </a:xfrm>
          <a:prstGeom prst="cube">
            <a:avLst/>
          </a:prstGeom>
          <a:solidFill>
            <a:srgbClr val="C95B3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Cube 38">
            <a:extLst>
              <a:ext uri="{FF2B5EF4-FFF2-40B4-BE49-F238E27FC236}">
                <a16:creationId xmlns:a16="http://schemas.microsoft.com/office/drawing/2014/main" id="{204FEC5F-67A5-44E6-9C43-AFC7234A4AC8}"/>
              </a:ext>
            </a:extLst>
          </p:cNvPr>
          <p:cNvSpPr/>
          <p:nvPr/>
        </p:nvSpPr>
        <p:spPr>
          <a:xfrm>
            <a:off x="6035970" y="5427596"/>
            <a:ext cx="353291" cy="346229"/>
          </a:xfrm>
          <a:prstGeom prst="cube">
            <a:avLst/>
          </a:prstGeom>
          <a:solidFill>
            <a:srgbClr val="C95B3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EE1FC3C6-2DB9-48C6-8A98-CC6DA57BC59F}"/>
              </a:ext>
            </a:extLst>
          </p:cNvPr>
          <p:cNvSpPr/>
          <p:nvPr/>
        </p:nvSpPr>
        <p:spPr>
          <a:xfrm>
            <a:off x="4909337" y="5284016"/>
            <a:ext cx="1580226" cy="610481"/>
          </a:xfrm>
          <a:prstGeom prst="roundRect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B09EF85-9EDE-4E3A-8910-9136CA629BA9}"/>
              </a:ext>
            </a:extLst>
          </p:cNvPr>
          <p:cNvSpPr txBox="1"/>
          <p:nvPr/>
        </p:nvSpPr>
        <p:spPr>
          <a:xfrm>
            <a:off x="5052871" y="5986809"/>
            <a:ext cx="1285772" cy="52322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Lots n*1 – 3 Products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027308C-9801-475E-8ABC-F547370AB3F1}"/>
              </a:ext>
            </a:extLst>
          </p:cNvPr>
          <p:cNvSpPr txBox="1"/>
          <p:nvPr/>
        </p:nvSpPr>
        <p:spPr>
          <a:xfrm>
            <a:off x="6023742" y="4655159"/>
            <a:ext cx="670322" cy="338554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600" dirty="0">
                <a:solidFill>
                  <a:schemeClr val="accent4">
                    <a:lumMod val="60000"/>
                    <a:lumOff val="40000"/>
                  </a:schemeClr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OR</a:t>
            </a:r>
          </a:p>
        </p:txBody>
      </p:sp>
      <p:sp>
        <p:nvSpPr>
          <p:cNvPr id="43" name="Cube 42">
            <a:extLst>
              <a:ext uri="{FF2B5EF4-FFF2-40B4-BE49-F238E27FC236}">
                <a16:creationId xmlns:a16="http://schemas.microsoft.com/office/drawing/2014/main" id="{5FAF1943-B42F-4468-9C85-4DC34571B867}"/>
              </a:ext>
            </a:extLst>
          </p:cNvPr>
          <p:cNvSpPr/>
          <p:nvPr/>
        </p:nvSpPr>
        <p:spPr>
          <a:xfrm>
            <a:off x="6837951" y="5437952"/>
            <a:ext cx="353291" cy="346229"/>
          </a:xfrm>
          <a:prstGeom prst="cube">
            <a:avLst/>
          </a:prstGeom>
          <a:solidFill>
            <a:srgbClr val="C95B3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Cube 43">
            <a:extLst>
              <a:ext uri="{FF2B5EF4-FFF2-40B4-BE49-F238E27FC236}">
                <a16:creationId xmlns:a16="http://schemas.microsoft.com/office/drawing/2014/main" id="{11D47ACB-D276-4A62-906A-43F4DD1997FB}"/>
              </a:ext>
            </a:extLst>
          </p:cNvPr>
          <p:cNvSpPr/>
          <p:nvPr/>
        </p:nvSpPr>
        <p:spPr>
          <a:xfrm>
            <a:off x="7327022" y="5437952"/>
            <a:ext cx="353291" cy="346229"/>
          </a:xfrm>
          <a:prstGeom prst="cube">
            <a:avLst/>
          </a:prstGeom>
          <a:solidFill>
            <a:srgbClr val="C95B3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C623A319-F9C6-40B7-A6B8-A9678AD016CA}"/>
              </a:ext>
            </a:extLst>
          </p:cNvPr>
          <p:cNvSpPr/>
          <p:nvPr/>
        </p:nvSpPr>
        <p:spPr>
          <a:xfrm>
            <a:off x="6712985" y="5294371"/>
            <a:ext cx="1099361" cy="610481"/>
          </a:xfrm>
          <a:prstGeom prst="roundRect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8019BD01-24AC-4093-90DD-07A4B64F41C3}"/>
              </a:ext>
            </a:extLst>
          </p:cNvPr>
          <p:cNvSpPr txBox="1"/>
          <p:nvPr/>
        </p:nvSpPr>
        <p:spPr>
          <a:xfrm>
            <a:off x="6566515" y="5986809"/>
            <a:ext cx="1352365" cy="52322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Lots n*2 – 2 Products</a:t>
            </a:r>
          </a:p>
        </p:txBody>
      </p:sp>
    </p:spTree>
    <p:extLst>
      <p:ext uri="{BB962C8B-B14F-4D97-AF65-F5344CB8AC3E}">
        <p14:creationId xmlns:p14="http://schemas.microsoft.com/office/powerpoint/2010/main" val="66255512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46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512064" y="430434"/>
            <a:ext cx="7963270" cy="58477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32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Products in Inventory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5C9919F-6EB0-445B-B95D-B4C93C1D69B8}"/>
              </a:ext>
            </a:extLst>
          </p:cNvPr>
          <p:cNvSpPr txBox="1"/>
          <p:nvPr/>
        </p:nvSpPr>
        <p:spPr>
          <a:xfrm>
            <a:off x="512064" y="1292002"/>
            <a:ext cx="6885432" cy="40011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0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Inventory Tab In Product Creation Form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9836" t="77838" r="61950" b="6243"/>
          <a:stretch/>
        </p:blipFill>
        <p:spPr>
          <a:xfrm>
            <a:off x="512064" y="2635734"/>
            <a:ext cx="3697352" cy="170291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2991" y="2002417"/>
            <a:ext cx="6122556" cy="285316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512064" y="429915"/>
            <a:ext cx="10238794" cy="58477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32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Products in Inventory -&gt; Lots/Serial Numbers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5C9919F-6EB0-445B-B95D-B4C93C1D69B8}"/>
              </a:ext>
            </a:extLst>
          </p:cNvPr>
          <p:cNvSpPr txBox="1"/>
          <p:nvPr/>
        </p:nvSpPr>
        <p:spPr>
          <a:xfrm>
            <a:off x="512064" y="1291483"/>
            <a:ext cx="6885432" cy="40011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0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Inventory Tab In Product Creation Form</a:t>
            </a:r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37826803-7774-4632-AAAE-93528F9FEE3C}"/>
              </a:ext>
            </a:extLst>
          </p:cNvPr>
          <p:cNvSpPr/>
          <p:nvPr/>
        </p:nvSpPr>
        <p:spPr>
          <a:xfrm>
            <a:off x="4431316" y="3255792"/>
            <a:ext cx="859775" cy="400110"/>
          </a:xfrm>
          <a:prstGeom prst="rightArrow">
            <a:avLst/>
          </a:prstGeom>
          <a:solidFill>
            <a:srgbClr val="D84400"/>
          </a:solidFill>
          <a:ln>
            <a:solidFill>
              <a:srgbClr val="C95B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76C60A3-DA0B-47CF-B28C-3F7DD0E482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064" y="2635734"/>
            <a:ext cx="11123483" cy="187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998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47</a:t>
            </a:fld>
            <a:endParaRPr lang="en-US" altLang="zh-CN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512064" y="429915"/>
            <a:ext cx="10416348" cy="58477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32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Products in Inventory -&gt; Lots/Serial Numbers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C9919F-6EB0-445B-B95D-B4C93C1D69B8}"/>
              </a:ext>
            </a:extLst>
          </p:cNvPr>
          <p:cNvSpPr txBox="1"/>
          <p:nvPr/>
        </p:nvSpPr>
        <p:spPr>
          <a:xfrm>
            <a:off x="512064" y="1214500"/>
            <a:ext cx="6885432" cy="40011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0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Inventory Tab In Product Creation Form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530" y="2506146"/>
            <a:ext cx="4291948" cy="19001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r="414" b="23813"/>
          <a:stretch/>
        </p:blipFill>
        <p:spPr>
          <a:xfrm>
            <a:off x="5667600" y="2047971"/>
            <a:ext cx="5985161" cy="2684688"/>
          </a:xfrm>
          <a:prstGeom prst="rect">
            <a:avLst/>
          </a:prstGeom>
        </p:spPr>
      </p:pic>
      <p:sp>
        <p:nvSpPr>
          <p:cNvPr id="2" name="Arrow: Right 1">
            <a:extLst>
              <a:ext uri="{FF2B5EF4-FFF2-40B4-BE49-F238E27FC236}">
                <a16:creationId xmlns:a16="http://schemas.microsoft.com/office/drawing/2014/main" id="{1A68F2C5-2739-48CB-A988-BA39D360C158}"/>
              </a:ext>
            </a:extLst>
          </p:cNvPr>
          <p:cNvSpPr/>
          <p:nvPr/>
        </p:nvSpPr>
        <p:spPr>
          <a:xfrm>
            <a:off x="4855464" y="3296209"/>
            <a:ext cx="658368" cy="320040"/>
          </a:xfrm>
          <a:prstGeom prst="rightArrow">
            <a:avLst/>
          </a:prstGeom>
          <a:solidFill>
            <a:srgbClr val="D84400"/>
          </a:solidFill>
          <a:ln>
            <a:solidFill>
              <a:srgbClr val="C95B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9DA1715-4371-4A73-9F4D-56C1B5E0D5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530" y="2132544"/>
            <a:ext cx="11236231" cy="264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745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48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354606" y="548284"/>
            <a:ext cx="7963270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Configuration </a:t>
            </a:r>
            <a:r>
              <a:rPr lang="my-MM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-</a:t>
            </a: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&gt; Setting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8849EF-C0DA-451B-9C9D-4F7DDC9A62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687" y="1917329"/>
            <a:ext cx="9950287" cy="403727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46021D2-2500-4524-8E01-02B123999EA6}"/>
              </a:ext>
            </a:extLst>
          </p:cNvPr>
          <p:cNvSpPr txBox="1"/>
          <p:nvPr/>
        </p:nvSpPr>
        <p:spPr>
          <a:xfrm>
            <a:off x="435006" y="1340528"/>
            <a:ext cx="5237825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Operation Setting Configuration</a:t>
            </a:r>
          </a:p>
        </p:txBody>
      </p:sp>
    </p:spTree>
    <p:extLst>
      <p:ext uri="{BB962C8B-B14F-4D97-AF65-F5344CB8AC3E}">
        <p14:creationId xmlns:p14="http://schemas.microsoft.com/office/powerpoint/2010/main" val="54765277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49</a:t>
            </a:fld>
            <a:endParaRPr lang="en-US" altLang="zh-CN" noProof="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602517" y="449452"/>
            <a:ext cx="7963270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Inventory Operations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C54131-8EA8-43E2-912A-9220B79A15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564" y="1544714"/>
            <a:ext cx="8057172" cy="408806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76CBB45-E3A1-4BE8-9108-095F2DAE5449}"/>
              </a:ext>
            </a:extLst>
          </p:cNvPr>
          <p:cNvSpPr/>
          <p:nvPr/>
        </p:nvSpPr>
        <p:spPr>
          <a:xfrm>
            <a:off x="3897297" y="2201662"/>
            <a:ext cx="2299317" cy="2539014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0151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50</a:t>
            </a:fld>
            <a:endParaRPr lang="en-US" altLang="zh-CN" noProof="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602516" y="449452"/>
            <a:ext cx="9997421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Inventory Operations -&gt; Transfers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BCE75B-24D7-4DE7-8462-3542E0F4C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336" y="1751910"/>
            <a:ext cx="9836458" cy="483113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5B82EE8-34AC-446B-96C0-580198EC01E0}"/>
              </a:ext>
            </a:extLst>
          </p:cNvPr>
          <p:cNvSpPr txBox="1"/>
          <p:nvPr/>
        </p:nvSpPr>
        <p:spPr>
          <a:xfrm>
            <a:off x="602517" y="1269507"/>
            <a:ext cx="3010695" cy="37286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List view of Transfers</a:t>
            </a:r>
            <a:endParaRPr lang="en-US" sz="1800" dirty="0">
              <a:solidFill>
                <a:prstClr val="white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98B22D-25BB-44A5-9756-26526F8DE7E4}"/>
              </a:ext>
            </a:extLst>
          </p:cNvPr>
          <p:cNvSpPr txBox="1"/>
          <p:nvPr/>
        </p:nvSpPr>
        <p:spPr>
          <a:xfrm>
            <a:off x="7510843" y="1297615"/>
            <a:ext cx="3010695" cy="37286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Create new Transfer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269C59A-B1FA-4DBB-B6A6-F31A6253BE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336" y="1751910"/>
            <a:ext cx="9836458" cy="4831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970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51</a:t>
            </a:fld>
            <a:endParaRPr lang="en-US" altLang="zh-CN" noProof="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567006" y="183122"/>
            <a:ext cx="10157219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Inventory Operations -&gt; Batch Transfers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A0B461-0453-4912-A39A-8A01AF8BC2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007" y="1056442"/>
            <a:ext cx="11054567" cy="509546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21B938A-5006-4E66-9D6A-5D3A125C8E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93" y="2077375"/>
            <a:ext cx="11036481" cy="237935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D1D16BC-23BD-4F39-92F2-9063EA1314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007" y="2040728"/>
            <a:ext cx="11054567" cy="241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848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52</a:t>
            </a:fld>
            <a:endParaRPr lang="en-US" altLang="zh-CN" noProof="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401348" y="495172"/>
            <a:ext cx="10004523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Inventory Operations -&gt; Replenishment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BAFBC21-8A2E-4B8C-8BA1-E686CA2814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915" y="1496257"/>
            <a:ext cx="11194169" cy="386548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2852434-5B3A-4DB7-8741-88E994697D56}"/>
              </a:ext>
            </a:extLst>
          </p:cNvPr>
          <p:cNvSpPr/>
          <p:nvPr/>
        </p:nvSpPr>
        <p:spPr>
          <a:xfrm>
            <a:off x="749808" y="3529584"/>
            <a:ext cx="10902953" cy="265176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06588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53</a:t>
            </a:fld>
            <a:endParaRPr lang="en-US" altLang="zh-CN" noProof="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401348" y="495172"/>
            <a:ext cx="11291736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Inventory Operations -&gt; Inventory Adjustment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642C52-9727-4959-B427-1C2CC1F779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240" y="1410459"/>
            <a:ext cx="10905951" cy="4600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53405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54</a:t>
            </a:fld>
            <a:endParaRPr lang="en-US" altLang="zh-CN" noProof="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401348" y="495172"/>
            <a:ext cx="11291736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Inventory Operations -&gt; Scrap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CDFAC4-A100-4DF8-998D-C380EB36FA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121" y="1517903"/>
            <a:ext cx="11116189" cy="358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01845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55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354606" y="548284"/>
            <a:ext cx="7963270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Configuration </a:t>
            </a:r>
            <a:r>
              <a:rPr lang="my-MM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-</a:t>
            </a: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&gt; Setting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6021D2-2500-4524-8E01-02B123999EA6}"/>
              </a:ext>
            </a:extLst>
          </p:cNvPr>
          <p:cNvSpPr txBox="1"/>
          <p:nvPr/>
        </p:nvSpPr>
        <p:spPr>
          <a:xfrm>
            <a:off x="435006" y="1322773"/>
            <a:ext cx="5237825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24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Valuation Setting Configuration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9C62CE-FB15-48C2-839F-50A66A5C95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155" y="1926207"/>
            <a:ext cx="10867689" cy="2477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76552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56</a:t>
            </a:fld>
            <a:endParaRPr lang="en-US" altLang="zh-CN" noProof="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401348" y="495172"/>
            <a:ext cx="11291736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Inventory Operations -&gt; Landed Costs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91E9770-4DB3-4B20-9B7C-9BB225D969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342" r="481"/>
          <a:stretch/>
        </p:blipFill>
        <p:spPr>
          <a:xfrm>
            <a:off x="793424" y="1359535"/>
            <a:ext cx="10275956" cy="485838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28F4D01-2F21-4305-ACF2-CD45C5226E2C}"/>
              </a:ext>
            </a:extLst>
          </p:cNvPr>
          <p:cNvSpPr/>
          <p:nvPr/>
        </p:nvSpPr>
        <p:spPr>
          <a:xfrm>
            <a:off x="8842158" y="5698229"/>
            <a:ext cx="592992" cy="286572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D77D6CF-6A0C-4664-B6E4-E58C041B7B99}"/>
              </a:ext>
            </a:extLst>
          </p:cNvPr>
          <p:cNvSpPr/>
          <p:nvPr/>
        </p:nvSpPr>
        <p:spPr>
          <a:xfrm>
            <a:off x="2370339" y="4009450"/>
            <a:ext cx="790656" cy="315230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9ABE2C7-E92E-4848-99AE-75AB272411BF}"/>
              </a:ext>
            </a:extLst>
          </p:cNvPr>
          <p:cNvSpPr/>
          <p:nvPr/>
        </p:nvSpPr>
        <p:spPr>
          <a:xfrm>
            <a:off x="6903720" y="4324680"/>
            <a:ext cx="1133856" cy="1042848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63BDF8E-C481-4247-8576-3B7BB174E7E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122" t="32647" r="15681" b="1"/>
          <a:stretch/>
        </p:blipFill>
        <p:spPr>
          <a:xfrm>
            <a:off x="1214676" y="1359534"/>
            <a:ext cx="9433452" cy="4858385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0962F91-75F8-4FA5-81ED-E3FBC5FDF9B5}"/>
              </a:ext>
            </a:extLst>
          </p:cNvPr>
          <p:cNvSpPr/>
          <p:nvPr/>
        </p:nvSpPr>
        <p:spPr>
          <a:xfrm>
            <a:off x="8951976" y="4251960"/>
            <a:ext cx="1645920" cy="1732841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49FA47E-CED7-4A59-A65E-D54EBBB41C60}"/>
              </a:ext>
            </a:extLst>
          </p:cNvPr>
          <p:cNvSpPr/>
          <p:nvPr/>
        </p:nvSpPr>
        <p:spPr>
          <a:xfrm>
            <a:off x="9435150" y="1359533"/>
            <a:ext cx="1212978" cy="441836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168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9" grpId="0" animBg="1"/>
      <p:bldP spid="15" grpId="0" animBg="1"/>
      <p:bldP spid="1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57</a:t>
            </a:fld>
            <a:endParaRPr lang="en-US" altLang="zh-CN" noProof="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401348" y="495172"/>
            <a:ext cx="11291736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Inventory Operations -&gt; Landed Costs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B34EC6B-BEA3-461F-A12B-443EA729F7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" t="12618" r="230" b="23571"/>
          <a:stretch/>
        </p:blipFill>
        <p:spPr>
          <a:xfrm>
            <a:off x="361026" y="1465630"/>
            <a:ext cx="11437952" cy="3926740"/>
          </a:xfrm>
          <a:prstGeom prst="rect">
            <a:avLst/>
          </a:prstGeom>
        </p:spPr>
      </p:pic>
      <p:sp>
        <p:nvSpPr>
          <p:cNvPr id="3" name="Flowchart: Process 2">
            <a:extLst>
              <a:ext uri="{FF2B5EF4-FFF2-40B4-BE49-F238E27FC236}">
                <a16:creationId xmlns:a16="http://schemas.microsoft.com/office/drawing/2014/main" id="{3CEE129F-FE46-4F0B-85FF-3D457AC8E1AD}"/>
              </a:ext>
            </a:extLst>
          </p:cNvPr>
          <p:cNvSpPr/>
          <p:nvPr/>
        </p:nvSpPr>
        <p:spPr>
          <a:xfrm>
            <a:off x="2020824" y="2615184"/>
            <a:ext cx="237744" cy="228600"/>
          </a:xfrm>
          <a:prstGeom prst="flowChartProcess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lowchart: Process 12">
            <a:extLst>
              <a:ext uri="{FF2B5EF4-FFF2-40B4-BE49-F238E27FC236}">
                <a16:creationId xmlns:a16="http://schemas.microsoft.com/office/drawing/2014/main" id="{1CF34A51-EF84-4B65-8904-1B562AA11753}"/>
              </a:ext>
            </a:extLst>
          </p:cNvPr>
          <p:cNvSpPr/>
          <p:nvPr/>
        </p:nvSpPr>
        <p:spPr>
          <a:xfrm>
            <a:off x="2651760" y="1600200"/>
            <a:ext cx="6858000" cy="2404872"/>
          </a:xfrm>
          <a:prstGeom prst="flowChartProcess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lowchart: Process 13">
            <a:extLst>
              <a:ext uri="{FF2B5EF4-FFF2-40B4-BE49-F238E27FC236}">
                <a16:creationId xmlns:a16="http://schemas.microsoft.com/office/drawing/2014/main" id="{73C215A8-C861-4321-AFB5-38620C86CA9C}"/>
              </a:ext>
            </a:extLst>
          </p:cNvPr>
          <p:cNvSpPr/>
          <p:nvPr/>
        </p:nvSpPr>
        <p:spPr>
          <a:xfrm>
            <a:off x="2682240" y="3593592"/>
            <a:ext cx="591312" cy="274320"/>
          </a:xfrm>
          <a:prstGeom prst="flowChartProcess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5E400A9-B444-4345-B6FA-BCA3D23C50D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974" t="15287" r="19953" b="45954"/>
          <a:stretch/>
        </p:blipFill>
        <p:spPr>
          <a:xfrm>
            <a:off x="2651760" y="1629961"/>
            <a:ext cx="6858000" cy="237511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3015A0A-A8AD-4AC0-8A0C-D2301C8BB037}"/>
              </a:ext>
            </a:extLst>
          </p:cNvPr>
          <p:cNvSpPr/>
          <p:nvPr/>
        </p:nvSpPr>
        <p:spPr>
          <a:xfrm>
            <a:off x="3813048" y="2139696"/>
            <a:ext cx="1115568" cy="237744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774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4" grpId="0" animBg="1"/>
      <p:bldP spid="5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58</a:t>
            </a:fld>
            <a:endParaRPr lang="en-US" altLang="zh-CN" noProof="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401348" y="495172"/>
            <a:ext cx="11291736" cy="70788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en-US" sz="40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Inventory Operations -&gt; Run Scheduler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53BBE3-F571-422D-8AAF-C820737160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941" y="1452289"/>
            <a:ext cx="9350550" cy="190516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8618A98-22F3-4CC3-999D-5B26AF0275DA}"/>
              </a:ext>
            </a:extLst>
          </p:cNvPr>
          <p:cNvSpPr txBox="1"/>
          <p:nvPr/>
        </p:nvSpPr>
        <p:spPr>
          <a:xfrm>
            <a:off x="1371941" y="3630168"/>
            <a:ext cx="9280819" cy="25414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US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The </a:t>
            </a: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Scheduler runs once daily.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US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But </a:t>
            </a: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you can trigger it manually as needed.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Odoo uses the Scheduler to prioritize and plan both purchasing and production, based on the rules you define.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US" sz="1800" dirty="0">
                <a:solidFill>
                  <a:prstClr val="white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Within Inventory, the Scheduler will automate tasks such as validating reserved products. </a:t>
            </a:r>
          </a:p>
        </p:txBody>
      </p:sp>
    </p:spTree>
    <p:extLst>
      <p:ext uri="{BB962C8B-B14F-4D97-AF65-F5344CB8AC3E}">
        <p14:creationId xmlns:p14="http://schemas.microsoft.com/office/powerpoint/2010/main" val="293736127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F8C8-3EB3-42F8-BE00-ACE4AA3FF270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59</a:t>
            </a:fld>
            <a:endParaRPr lang="en-US" altLang="zh-CN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A9C784-80AA-4CC5-9F23-9E1A4EA2AFFB}"/>
              </a:ext>
            </a:extLst>
          </p:cNvPr>
          <p:cNvSpPr txBox="1"/>
          <p:nvPr/>
        </p:nvSpPr>
        <p:spPr>
          <a:xfrm>
            <a:off x="667511" y="469249"/>
            <a:ext cx="8714233" cy="58477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D8440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Reporting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8BF9F83-ADA0-4749-857E-B702C5C453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541" b="22370"/>
          <a:stretch/>
        </p:blipFill>
        <p:spPr>
          <a:xfrm>
            <a:off x="541589" y="1301200"/>
            <a:ext cx="11236837" cy="438912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E3BC001-FE91-4C99-AC47-D0A6E4168E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416" b="23830"/>
          <a:stretch/>
        </p:blipFill>
        <p:spPr>
          <a:xfrm>
            <a:off x="541589" y="1301200"/>
            <a:ext cx="11236837" cy="43891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E06BB05-F925-4ECF-B889-6FE385D6DF0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3547" b="20787"/>
          <a:stretch/>
        </p:blipFill>
        <p:spPr>
          <a:xfrm>
            <a:off x="541589" y="1301200"/>
            <a:ext cx="11250682" cy="43891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51EDD7F-8BD6-47F3-8DC1-1C3FF8A9010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416"/>
          <a:stretch/>
        </p:blipFill>
        <p:spPr>
          <a:xfrm>
            <a:off x="555433" y="1301200"/>
            <a:ext cx="11236838" cy="438912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F8E9116-5D01-4C95-8BCE-DAA882A8F44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3950" b="21961"/>
          <a:stretch/>
        </p:blipFill>
        <p:spPr>
          <a:xfrm>
            <a:off x="583122" y="1301200"/>
            <a:ext cx="1122299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058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4EFA9173-F892-5C7D-99AF-4C5FFB153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1008" y="869301"/>
            <a:ext cx="5578573" cy="725106"/>
          </a:xfrm>
        </p:spPr>
        <p:txBody>
          <a:bodyPr/>
          <a:lstStyle/>
          <a:p>
            <a:r>
              <a:rPr lang="en-US" altLang="zh-CN" dirty="0">
                <a:solidFill>
                  <a:srgbClr val="D84400"/>
                </a:solidFill>
              </a:rPr>
              <a:t>Summary</a:t>
            </a:r>
            <a:endParaRPr lang="en-US" dirty="0">
              <a:solidFill>
                <a:srgbClr val="D84400"/>
              </a:solidFill>
            </a:endParaRPr>
          </a:p>
        </p:txBody>
      </p:sp>
      <p:pic>
        <p:nvPicPr>
          <p:cNvPr id="39" name="图片占位符 31">
            <a:extLst>
              <a:ext uri="{FF2B5EF4-FFF2-40B4-BE49-F238E27FC236}">
                <a16:creationId xmlns:a16="http://schemas.microsoft.com/office/drawing/2014/main" id="{6037332D-8714-C147-6E64-3654D8C578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55" b="2555"/>
          <a:stretch>
            <a:fillRect/>
          </a:stretch>
        </p:blipFill>
        <p:spPr>
          <a:xfrm>
            <a:off x="6424368" y="3029080"/>
            <a:ext cx="1570617" cy="17968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</p:pic>
      <p:sp>
        <p:nvSpPr>
          <p:cNvPr id="8" name="Slide Number Placeholder 13">
            <a:extLst>
              <a:ext uri="{FF2B5EF4-FFF2-40B4-BE49-F238E27FC236}">
                <a16:creationId xmlns:a16="http://schemas.microsoft.com/office/drawing/2014/main" id="{965C5ABF-DCA7-6790-2E26-EE57DCD64900}"/>
              </a:ext>
            </a:extLst>
          </p:cNvPr>
          <p:cNvSpPr txBox="1">
            <a:spLocks/>
          </p:cNvSpPr>
          <p:nvPr/>
        </p:nvSpPr>
        <p:spPr>
          <a:xfrm>
            <a:off x="11114272" y="6215665"/>
            <a:ext cx="458592" cy="365125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ctr" defTabSz="914400" rtl="0" eaLnBrk="1" latinLnBrk="0" hangingPunct="1">
              <a:defRPr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7FEACEE-25B4-4A2D-B147-27296E36371D}" type="slidenum">
              <a:rPr kumimoji="0" lang="zh-CN" altLang="en-US" sz="120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60</a:t>
            </a:fld>
            <a:endParaRPr kumimoji="0" lang="zh-CN" altLang="en-US" sz="120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9E8DB79-BFEF-4E45-AC30-38C41E04ACA9}"/>
              </a:ext>
            </a:extLst>
          </p:cNvPr>
          <p:cNvSpPr>
            <a:spLocks noGrp="1"/>
          </p:cNvSpPr>
          <p:nvPr>
            <p:ph type="sldNum" sz="quarter" idx="50"/>
          </p:nvPr>
        </p:nvSpPr>
        <p:spPr>
          <a:xfrm>
            <a:off x="11114272" y="6217920"/>
            <a:ext cx="458592" cy="365125"/>
          </a:xfrm>
        </p:spPr>
        <p:txBody>
          <a:bodyPr/>
          <a:lstStyle/>
          <a:p>
            <a:fld id="{47FEACEE-25B4-4A2D-B147-27296E36371D}" type="slidenum">
              <a:rPr lang="en-US" altLang="zh-CN" noProof="0" smtClean="0"/>
              <a:pPr/>
              <a:t>60</a:t>
            </a:fld>
            <a:endParaRPr lang="en-US" altLang="zh-CN" noProof="0" dirty="0"/>
          </a:p>
        </p:txBody>
      </p:sp>
      <p:pic>
        <p:nvPicPr>
          <p:cNvPr id="18" name="Picture Placeholder 17">
            <a:extLst>
              <a:ext uri="{FF2B5EF4-FFF2-40B4-BE49-F238E27FC236}">
                <a16:creationId xmlns:a16="http://schemas.microsoft.com/office/drawing/2014/main" id="{626892B7-19AD-4FFC-8219-88D004CA0B73}"/>
              </a:ext>
            </a:extLst>
          </p:cNvPr>
          <p:cNvPicPr>
            <a:picLocks noGrp="1" noChangeAspect="1"/>
          </p:cNvPicPr>
          <p:nvPr>
            <p:ph type="pic" sz="quarter" idx="48"/>
          </p:nvPr>
        </p:nvPicPr>
        <p:blipFill>
          <a:blip r:embed="rId3"/>
          <a:srcRect l="26427" r="26427"/>
          <a:stretch>
            <a:fillRect/>
          </a:stretch>
        </p:blipFill>
        <p:spPr>
          <a:xfrm>
            <a:off x="8199066" y="1451756"/>
            <a:ext cx="3551395" cy="3954487"/>
          </a:xfrm>
        </p:spPr>
      </p:pic>
      <p:sp>
        <p:nvSpPr>
          <p:cNvPr id="10" name="Google Shape;2090;p62"/>
          <p:cNvSpPr txBox="1">
            <a:spLocks noGrp="1"/>
          </p:cNvSpPr>
          <p:nvPr>
            <p:ph type="body" idx="4294967295"/>
          </p:nvPr>
        </p:nvSpPr>
        <p:spPr>
          <a:xfrm>
            <a:off x="1541008" y="1594407"/>
            <a:ext cx="4781320" cy="462125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latin typeface="Posterama"/>
                <a:cs typeface="Times New Roman" panose="02020603050405020304" pitchFamily="18" charset="0"/>
              </a:rPr>
              <a:t>How the ERP software works in relation to the basic business processes and functions .</a:t>
            </a: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latin typeface="Posterama"/>
                <a:cs typeface="Times New Roman" panose="02020603050405020304" pitchFamily="18" charset="0"/>
              </a:rPr>
              <a:t>Hope you know why should we use Odoo Business Suite for your organization.</a:t>
            </a: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latin typeface="Posterama"/>
                <a:cs typeface="Times New Roman" panose="02020603050405020304" pitchFamily="18" charset="0"/>
              </a:rPr>
              <a:t>Inventory module of Odoo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latin typeface="Posterama"/>
                <a:cs typeface="Times New Roman" panose="02020603050405020304" pitchFamily="18" charset="0"/>
              </a:rPr>
              <a:t>How to manage lead times, automate replenishments, and configure advanced routes like drop-shipping, cross-docks, etc.</a:t>
            </a: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1800" dirty="0">
              <a:latin typeface="Posteram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04623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23">
            <a:extLst>
              <a:ext uri="{FF2B5EF4-FFF2-40B4-BE49-F238E27FC236}">
                <a16:creationId xmlns:a16="http://schemas.microsoft.com/office/drawing/2014/main" id="{AD2C8D04-263D-9589-1CFF-A5968D7C3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4439" y="2401100"/>
            <a:ext cx="5832143" cy="1491390"/>
          </a:xfrm>
        </p:spPr>
        <p:txBody>
          <a:bodyPr/>
          <a:lstStyle/>
          <a:p>
            <a:pPr algn="ctr"/>
            <a:r>
              <a:rPr lang="en-US" sz="8000" dirty="0">
                <a:solidFill>
                  <a:srgbClr val="D84400"/>
                </a:solidFill>
              </a:rPr>
              <a:t>Thank You</a:t>
            </a:r>
          </a:p>
        </p:txBody>
      </p:sp>
      <p:pic>
        <p:nvPicPr>
          <p:cNvPr id="20" name="Picture Placeholder 19">
            <a:extLst>
              <a:ext uri="{FF2B5EF4-FFF2-40B4-BE49-F238E27FC236}">
                <a16:creationId xmlns:a16="http://schemas.microsoft.com/office/drawing/2014/main" id="{F603B089-78DE-4383-9CB0-2D08383A45A3}"/>
              </a:ext>
            </a:extLst>
          </p:cNvPr>
          <p:cNvPicPr>
            <a:picLocks noGrp="1" noChangeAspect="1"/>
          </p:cNvPicPr>
          <p:nvPr>
            <p:ph type="pic" sz="quarter" idx="50"/>
          </p:nvPr>
        </p:nvPicPr>
        <p:blipFill>
          <a:blip r:embed="rId2"/>
          <a:srcRect t="9234" b="9234"/>
          <a:stretch>
            <a:fillRect/>
          </a:stretch>
        </p:blipFill>
        <p:spPr/>
      </p:pic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2386C685-7206-4084-B13B-9084766F0403}"/>
              </a:ext>
            </a:extLst>
          </p:cNvPr>
          <p:cNvPicPr>
            <a:picLocks noGrp="1" noChangeAspect="1"/>
          </p:cNvPicPr>
          <p:nvPr>
            <p:ph type="pic" sz="quarter" idx="51"/>
          </p:nvPr>
        </p:nvPicPr>
        <p:blipFill>
          <a:blip r:embed="rId3"/>
          <a:srcRect l="20129" r="20129"/>
          <a:stretch>
            <a:fillRect/>
          </a:stretch>
        </p:blipFill>
        <p:spPr/>
      </p:pic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8622F957-D707-4F2C-B31F-EA4B19DE6DC2}"/>
              </a:ext>
            </a:extLst>
          </p:cNvPr>
          <p:cNvPicPr>
            <a:picLocks noGrp="1" noChangeAspect="1"/>
          </p:cNvPicPr>
          <p:nvPr>
            <p:ph type="pic" sz="quarter" idx="48"/>
          </p:nvPr>
        </p:nvPicPr>
        <p:blipFill>
          <a:blip r:embed="rId4"/>
          <a:srcRect t="6061" b="6061"/>
          <a:stretch>
            <a:fillRect/>
          </a:stretch>
        </p:blipFill>
        <p:spPr/>
      </p:pic>
      <p:pic>
        <p:nvPicPr>
          <p:cNvPr id="17" name="Picture Placeholder 16">
            <a:extLst>
              <a:ext uri="{FF2B5EF4-FFF2-40B4-BE49-F238E27FC236}">
                <a16:creationId xmlns:a16="http://schemas.microsoft.com/office/drawing/2014/main" id="{CC81CA59-56EE-47D3-9F02-B5DBCD14550D}"/>
              </a:ext>
            </a:extLst>
          </p:cNvPr>
          <p:cNvPicPr>
            <a:picLocks noGrp="1" noChangeAspect="1"/>
          </p:cNvPicPr>
          <p:nvPr>
            <p:ph type="pic" sz="quarter" idx="49"/>
          </p:nvPr>
        </p:nvPicPr>
        <p:blipFill>
          <a:blip r:embed="rId5"/>
          <a:srcRect t="5796" b="579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529279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Custom 7">
      <a:dk1>
        <a:srgbClr val="000000"/>
      </a:dk1>
      <a:lt1>
        <a:srgbClr val="FFFFFF"/>
      </a:lt1>
      <a:dk2>
        <a:srgbClr val="0F253E"/>
      </a:dk2>
      <a:lt2>
        <a:srgbClr val="E7E6E6"/>
      </a:lt2>
      <a:accent1>
        <a:srgbClr val="4472C4"/>
      </a:accent1>
      <a:accent2>
        <a:srgbClr val="B83903"/>
      </a:accent2>
      <a:accent3>
        <a:srgbClr val="75262A"/>
      </a:accent3>
      <a:accent4>
        <a:srgbClr val="F79320"/>
      </a:accent4>
      <a:accent5>
        <a:srgbClr val="44668D"/>
      </a:accent5>
      <a:accent6>
        <a:srgbClr val="0F253E"/>
      </a:accent6>
      <a:hlink>
        <a:srgbClr val="AEC0D9"/>
      </a:hlink>
      <a:folHlink>
        <a:srgbClr val="B83903"/>
      </a:folHlink>
    </a:clrScheme>
    <a:fontScheme name="Custom 10">
      <a:majorFont>
        <a:latin typeface="Posterama Text Black"/>
        <a:ea typeface=""/>
        <a:cs typeface=""/>
      </a:majorFont>
      <a:minorFont>
        <a:latin typeface="Abad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/>
      <a:lstStyle>
        <a:defPPr marL="0" indent="0" algn="ctr">
          <a:lnSpc>
            <a:spcPct val="100000"/>
          </a:lnSpc>
          <a:spcBef>
            <a:spcPts val="0"/>
          </a:spcBef>
          <a:buFontTx/>
          <a:buNone/>
          <a:defRPr sz="1800" smtClean="0">
            <a:solidFill>
              <a:prstClr val="white"/>
            </a:solidFill>
            <a:latin typeface="Posterama" panose="020B0504020200020000" pitchFamily="34" charset="0"/>
            <a:ea typeface="微软雅黑"/>
            <a:cs typeface="Posterama" panose="020B0504020200020000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Hexagon presentation dark - tm89027928_Win22_jx_v15" id="{6FC4CD7C-8D8C-413D-9734-DB9D2ACDF211}" vid="{3BCE2F71-642F-410D-8C9D-43A56939DC21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4" ma:contentTypeDescription="Create a new document." ma:contentTypeScope="" ma:versionID="2d714a3296df14eba7a100bb665443ca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49549bf45bfbbfb6cffed527380e77e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A21E1349-079A-46DA-8C56-B35AC6C1175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19EC099-CA80-4E7D-B4BF-2970B26F4E5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A2AE28-B20A-43BD-B938-8C55A179243B}">
  <ds:schemaRefs>
    <ds:schemaRef ds:uri="http://schemas.openxmlformats.org/package/2006/metadata/core-properties"/>
    <ds:schemaRef ds:uri="http://purl.org/dc/elements/1.1/"/>
    <ds:schemaRef ds:uri="http://schemas.microsoft.com/sharepoint/v3"/>
    <ds:schemaRef ds:uri="http://schemas.microsoft.com/office/infopath/2007/PartnerControls"/>
    <ds:schemaRef ds:uri="http://schemas.microsoft.com/office/2006/documentManagement/types"/>
    <ds:schemaRef ds:uri="230e9df3-be65-4c73-a93b-d1236ebd677e"/>
    <ds:schemaRef ds:uri="16c05727-aa75-4e4a-9b5f-8a80a1165891"/>
    <ds:schemaRef ds:uri="71af3243-3dd4-4a8d-8c0d-dd76da1f02a5"/>
    <ds:schemaRef ds:uri="http://schemas.microsoft.com/office/2006/metadata/properties"/>
    <ds:schemaRef ds:uri="http://purl.org/dc/dcmitype/"/>
    <ds:schemaRef ds:uri="http://www.w3.org/XML/1998/namespace"/>
    <ds:schemaRef ds:uri="http://purl.org/dc/terms/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Hexagon presentation dark</Template>
  <TotalTime>6467</TotalTime>
  <Words>1100</Words>
  <Application>Microsoft Office PowerPoint</Application>
  <PresentationFormat>Widescreen</PresentationFormat>
  <Paragraphs>295</Paragraphs>
  <Slides>61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74" baseType="lpstr">
      <vt:lpstr>微软雅黑</vt:lpstr>
      <vt:lpstr>Abadi</vt:lpstr>
      <vt:lpstr>Arial</vt:lpstr>
      <vt:lpstr>Calibri</vt:lpstr>
      <vt:lpstr>等线</vt:lpstr>
      <vt:lpstr>Helvetica Neue</vt:lpstr>
      <vt:lpstr>Myanmar Text</vt:lpstr>
      <vt:lpstr>Posterama</vt:lpstr>
      <vt:lpstr>Posterama Text Black</vt:lpstr>
      <vt:lpstr>Posterama Text SemiBold</vt:lpstr>
      <vt:lpstr>Times New Roman</vt:lpstr>
      <vt:lpstr>Wingdings</vt:lpstr>
      <vt:lpstr>Office 主题​​</vt:lpstr>
      <vt:lpstr>PowerPoint Presentation</vt:lpstr>
      <vt:lpstr>Agenda</vt:lpstr>
      <vt:lpstr>Introduction</vt:lpstr>
      <vt:lpstr>Types of ERP</vt:lpstr>
      <vt:lpstr>Use of ERP</vt:lpstr>
      <vt:lpstr>Odoo ERP</vt:lpstr>
      <vt:lpstr>Agenda</vt:lpstr>
      <vt:lpstr>PowerPoint Presentation</vt:lpstr>
      <vt:lpstr>Advantages of Odoo</vt:lpstr>
      <vt:lpstr>Odoo Inventory Module</vt:lpstr>
      <vt:lpstr>Inventory Module of Odoo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ERP  (Enterprise Resource Planning)</dc:title>
  <dc:creator>DELL</dc:creator>
  <cp:lastModifiedBy>Ko Aung</cp:lastModifiedBy>
  <cp:revision>240</cp:revision>
  <dcterms:created xsi:type="dcterms:W3CDTF">2022-10-28T09:25:54Z</dcterms:created>
  <dcterms:modified xsi:type="dcterms:W3CDTF">2025-06-25T06:48:48Z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