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9"/>
  </p:notesMasterIdLst>
  <p:handoutMasterIdLst>
    <p:handoutMasterId r:id="rId10"/>
  </p:handoutMasterIdLst>
  <p:sldIdLst>
    <p:sldId id="256" r:id="rId2"/>
    <p:sldId id="258" r:id="rId3"/>
    <p:sldId id="262" r:id="rId4"/>
    <p:sldId id="259" r:id="rId5"/>
    <p:sldId id="263" r:id="rId6"/>
    <p:sldId id="261" r:id="rId7"/>
    <p:sldId id="26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3" autoAdjust="0"/>
    <p:restoredTop sz="94662" autoAdjust="0"/>
  </p:normalViewPr>
  <p:slideViewPr>
    <p:cSldViewPr>
      <p:cViewPr varScale="1">
        <p:scale>
          <a:sx n="70" d="100"/>
          <a:sy n="70" d="100"/>
        </p:scale>
        <p:origin x="138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logo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95FDEA-A8FE-4AB5-9C2E-B41DC7E918B8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C374F3-08E5-4C6F-8103-B42A23ACC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059371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logo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40E855-2D82-4F39-8B14-5EF6C5E24847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1977AF-DE36-4FAE-B953-69F0464577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083984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977AF-DE36-4FAE-B953-69F0464577FA}" type="slidenum">
              <a:rPr lang="en-US" smtClean="0"/>
              <a:t>1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logo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197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16861-48B1-4020-827D-36BD6DAE6FD2}" type="datetime1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897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9735-5289-4241-B2F1-9CF0919AFA6F}" type="datetime1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327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14F8F-1583-4846-9D4C-8F7A09AF41CA}" type="datetime1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854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40DDE-528D-42C2-9E2D-E04CCDC9DFEC}" type="datetime1">
              <a:rPr lang="en-US" smtClean="0"/>
              <a:t>3/12/2024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70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C4413-F146-4BA5-9CC0-C8DC428E48B3}" type="datetime1">
              <a:rPr lang="en-US" smtClean="0"/>
              <a:t>3/12/2024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833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D3C22-04C5-47E0-AC1D-98902A05B7FC}" type="datetime1">
              <a:rPr lang="en-US" smtClean="0"/>
              <a:t>3/12/2024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799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948E1-B5CE-43D5-97E8-0CCA57AF734E}" type="datetime1">
              <a:rPr lang="en-US" smtClean="0"/>
              <a:t>3/12/2024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388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75DD7-FD63-4302-878B-F34E48F298C9}" type="datetime1">
              <a:rPr lang="en-US" smtClean="0"/>
              <a:t>3/12/2024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656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46C4D-B9B7-4B4D-A34F-2D6D6E42A6B3}" type="datetime1">
              <a:rPr lang="en-US" smtClean="0"/>
              <a:t>3/12/2024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92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57985-5724-40EC-B013-BF20BB1B4DB0}" type="datetime1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004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E137C-8EF9-487F-9E1C-5254BCAB3641}" type="datetime1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389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D1D24-4829-42E4-98F4-67092C741BAE}" type="datetime1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323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08125"/>
            <a:ext cx="7924800" cy="83820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 Industrial System Business Unit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769941" y="3165217"/>
            <a:ext cx="7467600" cy="762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Procurement Process Information – Mar’24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5867400" y="5257800"/>
            <a:ext cx="2764971" cy="609600"/>
          </a:xfrm>
        </p:spPr>
        <p:txBody>
          <a:bodyPr>
            <a:normAutofit/>
          </a:bodyPr>
          <a:lstStyle/>
          <a:p>
            <a:r>
              <a:rPr lang="en-US" b="1" i="1" dirty="0" smtClean="0"/>
              <a:t>Presented By : </a:t>
            </a:r>
            <a:r>
              <a:rPr lang="en-US" b="1" i="1" dirty="0" err="1" smtClean="0"/>
              <a:t>Kyu</a:t>
            </a:r>
            <a:r>
              <a:rPr lang="en-US" b="1" i="1" dirty="0" smtClean="0"/>
              <a:t> </a:t>
            </a:r>
            <a:r>
              <a:rPr lang="en-US" b="1" i="1" dirty="0" err="1" smtClean="0"/>
              <a:t>Kyu</a:t>
            </a:r>
            <a:r>
              <a:rPr lang="en-US" b="1" i="1" dirty="0" smtClean="0"/>
              <a:t> Win</a:t>
            </a:r>
          </a:p>
          <a:p>
            <a:r>
              <a:rPr lang="en-US" b="1" i="1" dirty="0" smtClean="0"/>
              <a:t>Date  : 8.Mar.2024</a:t>
            </a:r>
            <a:endParaRPr lang="en-US" b="1" i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384" y="152400"/>
            <a:ext cx="1128314" cy="7561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76200"/>
            <a:ext cx="1295400" cy="1295400"/>
          </a:xfrm>
          <a:prstGeom prst="rect">
            <a:avLst/>
          </a:prstGeom>
        </p:spPr>
      </p:pic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Prepare By </a:t>
            </a:r>
            <a:r>
              <a:rPr lang="en-US" dirty="0" err="1" smtClean="0"/>
              <a:t>Kyu</a:t>
            </a:r>
            <a:r>
              <a:rPr lang="en-US" dirty="0" smtClean="0"/>
              <a:t> </a:t>
            </a:r>
            <a:r>
              <a:rPr lang="en-US" dirty="0" err="1" smtClean="0"/>
              <a:t>Kyu</a:t>
            </a:r>
            <a:r>
              <a:rPr lang="en-US" dirty="0" smtClean="0"/>
              <a:t> Win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2E3A6-8EEC-4F41-9F3D-529B73F4824F}" type="datetime1">
              <a:rPr lang="en-US" smtClean="0"/>
              <a:t>3/12/2024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98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Content Placeholder 2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4831626"/>
              </p:ext>
            </p:extLst>
          </p:nvPr>
        </p:nvGraphicFramePr>
        <p:xfrm>
          <a:off x="228601" y="1312110"/>
          <a:ext cx="8763003" cy="5088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543"/>
                <a:gridCol w="1447456"/>
                <a:gridCol w="770725"/>
                <a:gridCol w="1003397"/>
                <a:gridCol w="936504"/>
                <a:gridCol w="1175574"/>
                <a:gridCol w="914400"/>
                <a:gridCol w="1143000"/>
                <a:gridCol w="914404"/>
              </a:tblGrid>
              <a:tr h="1129384">
                <a:tc>
                  <a:txBody>
                    <a:bodyPr/>
                    <a:lstStyle/>
                    <a:p>
                      <a:r>
                        <a:rPr lang="en-US" dirty="0" smtClean="0"/>
                        <a:t>No.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MODEL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PORT OF LOADING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CONTAINER TYPE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PRODUCTION DATE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PAYMENT DATE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CUSTOMER TYPE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LICENSE STATUS</a:t>
                      </a:r>
                      <a:endParaRPr lang="en-US" dirty="0"/>
                    </a:p>
                  </a:txBody>
                  <a:tcPr/>
                </a:tc>
              </a:tr>
              <a:tr h="60813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sng" dirty="0" smtClean="0"/>
                        <a:t>TO BE  SHIP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608130">
                <a:tc>
                  <a:txBody>
                    <a:bodyPr/>
                    <a:lstStyle/>
                    <a:p>
                      <a:r>
                        <a:rPr lang="en-US" dirty="0" smtClean="0"/>
                        <a:t>1 .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PO-23040001</a:t>
                      </a:r>
                    </a:p>
                    <a:p>
                      <a:r>
                        <a:rPr lang="en-US" dirty="0" smtClean="0"/>
                        <a:t>(MITSUBISHI)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FD30NT-1U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Dalian ,China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20’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 Jun </a:t>
                      </a:r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20 Jun 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Customer DKSH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Wait</a:t>
                      </a:r>
                      <a:endParaRPr lang="en-US" dirty="0"/>
                    </a:p>
                  </a:txBody>
                  <a:tcPr/>
                </a:tc>
              </a:tr>
              <a:tr h="1158433">
                <a:tc>
                  <a:txBody>
                    <a:bodyPr/>
                    <a:lstStyle/>
                    <a:p>
                      <a:r>
                        <a:rPr lang="en-US" dirty="0" smtClean="0"/>
                        <a:t>2.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PO-23110001</a:t>
                      </a:r>
                    </a:p>
                    <a:p>
                      <a:r>
                        <a:rPr lang="en-US" dirty="0" smtClean="0"/>
                        <a:t>(MITSUBISHI)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FD25PT-C</a:t>
                      </a:r>
                    </a:p>
                    <a:p>
                      <a:r>
                        <a:rPr lang="en-US" dirty="0" smtClean="0"/>
                        <a:t>(2.5T) -1U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Dalian,</a:t>
                      </a:r>
                    </a:p>
                    <a:p>
                      <a:r>
                        <a:rPr lang="en-US" dirty="0" smtClean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LCL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Production Stage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18 Dec </a:t>
                      </a:r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Hop Lion  Myanmar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CIF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900630">
                <a:tc>
                  <a:txBody>
                    <a:bodyPr/>
                    <a:lstStyle/>
                    <a:p>
                      <a:r>
                        <a:rPr lang="en-US" dirty="0" smtClean="0"/>
                        <a:t>3,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PO-23120001</a:t>
                      </a:r>
                    </a:p>
                    <a:p>
                      <a:r>
                        <a:rPr lang="en-US" dirty="0" smtClean="0"/>
                        <a:t>(MITSUBISHI)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FD30PT-C</a:t>
                      </a:r>
                    </a:p>
                    <a:p>
                      <a:r>
                        <a:rPr lang="en-US" dirty="0" smtClean="0"/>
                        <a:t>6U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Dalian,</a:t>
                      </a:r>
                    </a:p>
                    <a:p>
                      <a:r>
                        <a:rPr lang="en-US" dirty="0" smtClean="0"/>
                        <a:t>China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40’x2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27</a:t>
                      </a:r>
                      <a:r>
                        <a:rPr lang="en-US" baseline="0" dirty="0" smtClean="0"/>
                        <a:t> Feb </a:t>
                      </a:r>
                      <a:r>
                        <a:rPr lang="en-US" baseline="0" dirty="0" smtClean="0"/>
                        <a:t>24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Draft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smtClean="0"/>
                        <a:t>with Supplier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Ngwe</a:t>
                      </a:r>
                      <a:r>
                        <a:rPr lang="en-US" dirty="0" smtClean="0"/>
                        <a:t> Ye Pale</a:t>
                      </a:r>
                      <a:r>
                        <a:rPr lang="en-US" baseline="0" dirty="0" smtClean="0"/>
                        <a:t> Sugar Co., Ltd.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CIF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75DD7-FD63-4302-878B-F34E48F298C9}" type="datetime1">
              <a:rPr lang="en-US" smtClean="0"/>
              <a:t>3/12/2024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2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384" y="152400"/>
            <a:ext cx="1128314" cy="8382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76200"/>
            <a:ext cx="1295400" cy="12954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65528" y="859809"/>
            <a:ext cx="5125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Unit Shipment for Customer order</a:t>
            </a:r>
          </a:p>
          <a:p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00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5512633"/>
              </p:ext>
            </p:extLst>
          </p:nvPr>
        </p:nvGraphicFramePr>
        <p:xfrm>
          <a:off x="239972" y="1506139"/>
          <a:ext cx="8751629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5828"/>
                <a:gridCol w="1447800"/>
                <a:gridCol w="1023583"/>
                <a:gridCol w="972403"/>
                <a:gridCol w="972403"/>
                <a:gridCol w="972403"/>
                <a:gridCol w="972403"/>
                <a:gridCol w="972403"/>
                <a:gridCol w="972403"/>
              </a:tblGrid>
              <a:tr h="1160694">
                <a:tc>
                  <a:txBody>
                    <a:bodyPr/>
                    <a:lstStyle/>
                    <a:p>
                      <a:r>
                        <a:rPr lang="en-US" dirty="0" smtClean="0"/>
                        <a:t>No.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MODEL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PORT OF LOADING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CONTAINER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PRODUCTION DATE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PAYMENT DATE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ORDER</a:t>
                      </a:r>
                      <a:r>
                        <a:rPr lang="en-US" baseline="0" dirty="0" smtClean="0"/>
                        <a:t> TYPE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LICENSE STATUS</a:t>
                      </a:r>
                      <a:endParaRPr lang="en-US" dirty="0"/>
                    </a:p>
                  </a:txBody>
                  <a:tcPr/>
                </a:tc>
              </a:tr>
              <a:tr h="892841">
                <a:tc>
                  <a:txBody>
                    <a:bodyPr/>
                    <a:lstStyle/>
                    <a:p>
                      <a:r>
                        <a:rPr lang="en-US" dirty="0" smtClean="0"/>
                        <a:t>1 .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PO-23050002</a:t>
                      </a:r>
                      <a:br>
                        <a:rPr lang="en-US" dirty="0" smtClean="0"/>
                      </a:br>
                      <a:r>
                        <a:rPr lang="en-US" dirty="0" smtClean="0"/>
                        <a:t>(MATADOR)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MFD30-XRW55B (1,2,1) 4U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Shanghai, 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40’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28 Jul 23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1 Jul 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Stock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Wait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826844">
                <a:tc>
                  <a:txBody>
                    <a:bodyPr/>
                    <a:lstStyle/>
                    <a:p>
                      <a:r>
                        <a:rPr lang="en-US" dirty="0" smtClean="0"/>
                        <a:t>2.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PO-23050003</a:t>
                      </a:r>
                    </a:p>
                    <a:p>
                      <a:r>
                        <a:rPr lang="en-US" dirty="0" smtClean="0"/>
                        <a:t>(MITSUBISHI)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FD30HS (4U)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Dalian,China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40’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26 Jul</a:t>
                      </a:r>
                      <a:r>
                        <a:rPr lang="en-US" baseline="0" dirty="0" smtClean="0"/>
                        <a:t> 23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21 Jun 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Stock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Wait</a:t>
                      </a:r>
                      <a:endParaRPr lang="en-US" dirty="0"/>
                    </a:p>
                  </a:txBody>
                  <a:tcPr/>
                </a:tc>
              </a:tr>
              <a:tr h="892841">
                <a:tc>
                  <a:txBody>
                    <a:bodyPr/>
                    <a:lstStyle/>
                    <a:p>
                      <a:r>
                        <a:rPr lang="en-US" dirty="0" smtClean="0"/>
                        <a:t>3.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PO-23060001</a:t>
                      </a:r>
                    </a:p>
                    <a:p>
                      <a:r>
                        <a:rPr lang="en-US" dirty="0" smtClean="0"/>
                        <a:t>(MATADOR</a:t>
                      </a:r>
                      <a:r>
                        <a:rPr lang="en-US" baseline="0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MFD30-XRW55B (2U)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Shanghai,China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40’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3 Aug 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24 Jul</a:t>
                      </a:r>
                      <a:r>
                        <a:rPr lang="en-US" baseline="0" dirty="0" smtClean="0"/>
                        <a:t> 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Stock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Wait</a:t>
                      </a:r>
                      <a:endParaRPr lang="en-US" dirty="0"/>
                    </a:p>
                  </a:txBody>
                  <a:tcPr/>
                </a:tc>
              </a:tr>
              <a:tr h="892841">
                <a:tc>
                  <a:txBody>
                    <a:bodyPr/>
                    <a:lstStyle/>
                    <a:p>
                      <a:r>
                        <a:rPr lang="en-US" dirty="0" smtClean="0"/>
                        <a:t>4.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</a:t>
                      </a:r>
                      <a:r>
                        <a:rPr lang="en-US" baseline="0" dirty="0" smtClean="0"/>
                        <a:t> Pallet Truck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MFD15-WS(1U)FOC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FOC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Wait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75DD7-FD63-4302-878B-F34E48F298C9}" type="datetime1">
              <a:rPr lang="en-US" smtClean="0"/>
              <a:t>3/12/2024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PreparedBy</a:t>
            </a:r>
            <a:r>
              <a:rPr lang="en-US" dirty="0" smtClean="0"/>
              <a:t> Kyu </a:t>
            </a:r>
            <a:r>
              <a:rPr lang="en-US" dirty="0" err="1" smtClean="0"/>
              <a:t>Kyu</a:t>
            </a:r>
            <a:r>
              <a:rPr lang="en-US" dirty="0" smtClean="0"/>
              <a:t> Win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3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73" y="0"/>
            <a:ext cx="1295400" cy="1295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384" y="152400"/>
            <a:ext cx="1128314" cy="9144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905000" y="859809"/>
            <a:ext cx="5125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Unit Shipment for Stock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rder</a:t>
            </a: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988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1828800" y="670718"/>
            <a:ext cx="4953000" cy="533399"/>
          </a:xfrm>
        </p:spPr>
        <p:txBody>
          <a:bodyPr>
            <a:normAutofit/>
          </a:bodyPr>
          <a:lstStyle/>
          <a:p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Foreign Vendor Information (Unit/ Parts)</a:t>
            </a:r>
            <a:endParaRPr lang="en-US" sz="1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Content Placeholder 1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7324762"/>
              </p:ext>
            </p:extLst>
          </p:nvPr>
        </p:nvGraphicFramePr>
        <p:xfrm>
          <a:off x="382136" y="1295400"/>
          <a:ext cx="8419563" cy="4697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9590"/>
                <a:gridCol w="1793055"/>
                <a:gridCol w="1948972"/>
                <a:gridCol w="1871014"/>
                <a:gridCol w="2026932"/>
              </a:tblGrid>
              <a:tr h="500324">
                <a:tc>
                  <a:txBody>
                    <a:bodyPr/>
                    <a:lstStyle/>
                    <a:p>
                      <a:r>
                        <a:rPr lang="en-US" dirty="0" smtClean="0"/>
                        <a:t>No.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Foreign Vendor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Exporting Country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Avaliable Product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1887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Mitsubishi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China/Singapore/Japan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Unit/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Parts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Forklift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 smtClean="0"/>
                        <a:t>Hand Pallet Truck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</a:tr>
              <a:tr h="646958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Heli</a:t>
                      </a:r>
                      <a:r>
                        <a:rPr lang="en-US" dirty="0" smtClean="0"/>
                        <a:t>/ </a:t>
                      </a:r>
                      <a:r>
                        <a:rPr lang="en-US" dirty="0" err="1" smtClean="0"/>
                        <a:t>Hangcha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en-US" dirty="0" smtClean="0"/>
                        <a:t>(MATADOR)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Unit/ Parts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Forklift/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Tyre</a:t>
                      </a:r>
                      <a:r>
                        <a:rPr lang="en-US" baseline="0" dirty="0" smtClean="0"/>
                        <a:t>/ </a:t>
                      </a:r>
                    </a:p>
                    <a:p>
                      <a:r>
                        <a:rPr lang="en-US" baseline="0" dirty="0" smtClean="0"/>
                        <a:t>Hand Pallet Truck</a:t>
                      </a:r>
                      <a:endParaRPr lang="en-US" dirty="0"/>
                    </a:p>
                  </a:txBody>
                  <a:tcPr/>
                </a:tc>
              </a:tr>
              <a:tr h="36969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Tennant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China/USA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Unit/ Parts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Cleaning Machine</a:t>
                      </a:r>
                      <a:endParaRPr lang="en-US" dirty="0"/>
                    </a:p>
                  </a:txBody>
                  <a:tcPr/>
                </a:tc>
              </a:tr>
              <a:tr h="48593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Kolowa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Fan/</a:t>
                      </a:r>
                      <a:r>
                        <a:rPr lang="en-US" baseline="0" dirty="0" smtClean="0"/>
                        <a:t> Cooling Pad</a:t>
                      </a:r>
                      <a:endParaRPr lang="en-US" dirty="0"/>
                    </a:p>
                  </a:txBody>
                  <a:tcPr/>
                </a:tc>
              </a:tr>
              <a:tr h="48593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Klenco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Unit/Parts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Vacuum</a:t>
                      </a:r>
                      <a:r>
                        <a:rPr lang="en-US" baseline="0" dirty="0" smtClean="0"/>
                        <a:t> Cleaner</a:t>
                      </a:r>
                      <a:endParaRPr lang="en-US" dirty="0"/>
                    </a:p>
                  </a:txBody>
                  <a:tcPr/>
                </a:tc>
              </a:tr>
              <a:tr h="92422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Gate Way</a:t>
                      </a:r>
                      <a:r>
                        <a:rPr lang="en-US" baseline="0" dirty="0" smtClean="0"/>
                        <a:t> Equipment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Thailand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Unit/ Parts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Battery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(Cleaning</a:t>
                      </a:r>
                      <a:r>
                        <a:rPr lang="en-US" baseline="0" dirty="0" smtClean="0"/>
                        <a:t> Machine)</a:t>
                      </a:r>
                      <a:endParaRPr lang="en-US" dirty="0"/>
                    </a:p>
                  </a:txBody>
                  <a:tcPr/>
                </a:tc>
              </a:tr>
              <a:tr h="36969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8 .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GS YUASA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Battery (Forklift)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75DD7-FD63-4302-878B-F34E48F298C9}" type="datetime1">
              <a:rPr lang="en-US" smtClean="0"/>
              <a:t>3/12/2024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4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1295400" cy="13414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384" y="152400"/>
            <a:ext cx="1128314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29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609600"/>
            <a:ext cx="3810000" cy="808038"/>
          </a:xfrm>
        </p:spPr>
        <p:txBody>
          <a:bodyPr>
            <a:normAutofit/>
          </a:bodyPr>
          <a:lstStyle/>
          <a:p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Local Vendor </a:t>
            </a:r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Information 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( Parts)</a:t>
            </a:r>
            <a:endParaRPr lang="en-US" sz="1800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6284609"/>
              </p:ext>
            </p:extLst>
          </p:nvPr>
        </p:nvGraphicFramePr>
        <p:xfrm>
          <a:off x="387824" y="1462538"/>
          <a:ext cx="7994176" cy="4599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151"/>
                <a:gridCol w="3019425"/>
                <a:gridCol w="1600200"/>
                <a:gridCol w="2819400"/>
              </a:tblGrid>
              <a:tr h="642539">
                <a:tc>
                  <a:txBody>
                    <a:bodyPr/>
                    <a:lstStyle/>
                    <a:p>
                      <a:r>
                        <a:rPr lang="en-US" dirty="0" smtClean="0"/>
                        <a:t>No.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Local Vendor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Townships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Avaliable Product</a:t>
                      </a:r>
                      <a:endParaRPr lang="en-US" dirty="0"/>
                    </a:p>
                  </a:txBody>
                  <a:tcPr/>
                </a:tc>
              </a:tr>
              <a:tr h="642539">
                <a:tc>
                  <a:txBody>
                    <a:bodyPr/>
                    <a:lstStyle/>
                    <a:p>
                      <a:r>
                        <a:rPr lang="en-US" dirty="0" smtClean="0"/>
                        <a:t>1.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AUNG KAUNG SAN TRADING CO.,LTD.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Insein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Forklift </a:t>
                      </a:r>
                      <a:r>
                        <a:rPr lang="en-US" dirty="0" err="1" smtClean="0"/>
                        <a:t>Tyre</a:t>
                      </a:r>
                      <a:endParaRPr lang="en-US" dirty="0"/>
                    </a:p>
                  </a:txBody>
                  <a:tcPr/>
                </a:tc>
              </a:tr>
              <a:tr h="642539">
                <a:tc>
                  <a:txBody>
                    <a:bodyPr/>
                    <a:lstStyle/>
                    <a:p>
                      <a:r>
                        <a:rPr lang="en-US" dirty="0" smtClean="0"/>
                        <a:t>2.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AUNG SAN COMPANY LIMITED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HlaingTharYar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Forklift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Tyre</a:t>
                      </a:r>
                      <a:r>
                        <a:rPr lang="en-US" baseline="0" dirty="0" smtClean="0"/>
                        <a:t> &amp; Cleaning Machine Battery</a:t>
                      </a:r>
                      <a:endParaRPr lang="en-US" dirty="0"/>
                    </a:p>
                  </a:txBody>
                  <a:tcPr/>
                </a:tc>
              </a:tr>
              <a:tr h="372265">
                <a:tc>
                  <a:txBody>
                    <a:bodyPr/>
                    <a:lstStyle/>
                    <a:p>
                      <a:r>
                        <a:rPr lang="en-US" dirty="0" smtClean="0"/>
                        <a:t>3.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AUNG THEIN THAN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Sangchaung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Hydraulic</a:t>
                      </a:r>
                      <a:r>
                        <a:rPr lang="en-US" baseline="0" dirty="0" smtClean="0"/>
                        <a:t> Oil</a:t>
                      </a:r>
                      <a:endParaRPr lang="en-US" dirty="0"/>
                    </a:p>
                  </a:txBody>
                  <a:tcPr/>
                </a:tc>
              </a:tr>
              <a:tr h="642539">
                <a:tc>
                  <a:txBody>
                    <a:bodyPr/>
                    <a:lstStyle/>
                    <a:p>
                      <a:r>
                        <a:rPr lang="en-US" dirty="0" smtClean="0"/>
                        <a:t>4.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BU</a:t>
                      </a:r>
                      <a:r>
                        <a:rPr lang="en-US" baseline="0" dirty="0" smtClean="0"/>
                        <a:t> TO BU(MAC, REMAN, WW)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HlaingTharYar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Filter,</a:t>
                      </a:r>
                      <a:r>
                        <a:rPr lang="en-US" baseline="0" dirty="0" smtClean="0"/>
                        <a:t> Oil</a:t>
                      </a:r>
                      <a:endParaRPr lang="en-US" dirty="0"/>
                    </a:p>
                  </a:txBody>
                  <a:tcPr/>
                </a:tc>
              </a:tr>
              <a:tr h="642539">
                <a:tc>
                  <a:txBody>
                    <a:bodyPr/>
                    <a:lstStyle/>
                    <a:p>
                      <a:r>
                        <a:rPr lang="en-US" dirty="0" smtClean="0"/>
                        <a:t>5.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BRIGHTER ACE INDUSTRIAL MACHINERY CO.,LTD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Shwe </a:t>
                      </a:r>
                      <a:r>
                        <a:rPr lang="en-US" dirty="0" err="1" smtClean="0"/>
                        <a:t>Pyi</a:t>
                      </a:r>
                      <a:r>
                        <a:rPr lang="en-US" dirty="0" smtClean="0"/>
                        <a:t> Thar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Mitsubishi</a:t>
                      </a:r>
                      <a:r>
                        <a:rPr lang="en-US" baseline="0" dirty="0" smtClean="0"/>
                        <a:t> Parts</a:t>
                      </a:r>
                      <a:endParaRPr lang="en-US" dirty="0"/>
                    </a:p>
                  </a:txBody>
                  <a:tcPr/>
                </a:tc>
              </a:tr>
              <a:tr h="372265">
                <a:tc>
                  <a:txBody>
                    <a:bodyPr/>
                    <a:lstStyle/>
                    <a:p>
                      <a:r>
                        <a:rPr lang="en-US" dirty="0" smtClean="0"/>
                        <a:t>6.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TAW WIN TUN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Bayint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Naung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Filter</a:t>
                      </a:r>
                      <a:endParaRPr lang="en-US" dirty="0"/>
                    </a:p>
                  </a:txBody>
                  <a:tcPr/>
                </a:tc>
              </a:tr>
              <a:tr h="642539">
                <a:tc>
                  <a:txBody>
                    <a:bodyPr/>
                    <a:lstStyle/>
                    <a:p>
                      <a:r>
                        <a:rPr lang="en-US" dirty="0" smtClean="0"/>
                        <a:t>7.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UNITED TYRE GROUP (UTG) CO.,LTD.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Hlaingtharyar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Forklift </a:t>
                      </a:r>
                      <a:r>
                        <a:rPr lang="en-US" dirty="0" err="1" smtClean="0"/>
                        <a:t>Tyre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9735-5289-4241-B2F1-9CF0919AFA6F}" type="datetime1">
              <a:rPr lang="en-US" smtClean="0"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PreparedBy</a:t>
            </a:r>
            <a:r>
              <a:rPr lang="en-US" dirty="0" smtClean="0"/>
              <a:t> Kyu </a:t>
            </a:r>
            <a:r>
              <a:rPr lang="en-US" dirty="0" err="1" smtClean="0"/>
              <a:t>Kyu</a:t>
            </a:r>
            <a:r>
              <a:rPr lang="en-US" dirty="0" smtClean="0"/>
              <a:t> Win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5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1295400" cy="13414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384" y="152400"/>
            <a:ext cx="1128314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093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Air, Landed, Sea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9735-5289-4241-B2F1-9CF0919AFA6F}" type="datetime1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6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384" y="152400"/>
            <a:ext cx="1128314" cy="838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76200"/>
            <a:ext cx="1295400" cy="1295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400" y="1311592"/>
            <a:ext cx="6959600" cy="5089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5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1" y="1981199"/>
            <a:ext cx="7288822" cy="3509433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9735-5289-4241-B2F1-9CF0919AFA6F}" type="datetime1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7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384" y="152400"/>
            <a:ext cx="1128314" cy="756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76200"/>
            <a:ext cx="12954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21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1262</TotalTime>
  <Words>452</Words>
  <Application>Microsoft Office PowerPoint</Application>
  <PresentationFormat>On-screen Show (4:3)</PresentationFormat>
  <Paragraphs>194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Times New Roman</vt:lpstr>
      <vt:lpstr>Office Theme</vt:lpstr>
      <vt:lpstr>  Industrial System Business Unit</vt:lpstr>
      <vt:lpstr>PowerPoint Presentation</vt:lpstr>
      <vt:lpstr>PowerPoint Presentation</vt:lpstr>
      <vt:lpstr>Foreign Vendor Information (Unit/ Parts)</vt:lpstr>
      <vt:lpstr>Local Vendor Information ( Parts)</vt:lpstr>
      <vt:lpstr>Air, Landed, Sea</vt:lpstr>
      <vt:lpstr>PowerPoint Presentation</vt:lpstr>
    </vt:vector>
  </TitlesOfParts>
  <Company>WIN7PROX64ALL2020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Industrial System Business Unit</dc:title>
  <dc:creator>User</dc:creator>
  <cp:lastModifiedBy>Windows User</cp:lastModifiedBy>
  <cp:revision>125</cp:revision>
  <dcterms:created xsi:type="dcterms:W3CDTF">2023-09-11T15:21:54Z</dcterms:created>
  <dcterms:modified xsi:type="dcterms:W3CDTF">2024-03-12T02:55:23Z</dcterms:modified>
</cp:coreProperties>
</file>