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331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76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90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829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3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548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343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295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339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413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455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A8479-3944-4468-8F73-FC1E6DB2299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965C2-F097-46FE-BCBF-3C3302F0D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556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92" y="510052"/>
            <a:ext cx="2907311" cy="2194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774" y="679160"/>
            <a:ext cx="2852847" cy="21945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836" y="600377"/>
            <a:ext cx="3227555" cy="21945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637" y="3439236"/>
            <a:ext cx="2194560" cy="29769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699" y="3439235"/>
            <a:ext cx="2567283" cy="30707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53" y="3439235"/>
            <a:ext cx="2428453" cy="28831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614" y="4127838"/>
            <a:ext cx="2194560" cy="1542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63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pc</cp:lastModifiedBy>
  <cp:revision>2</cp:revision>
  <dcterms:created xsi:type="dcterms:W3CDTF">2025-02-10T08:43:01Z</dcterms:created>
  <dcterms:modified xsi:type="dcterms:W3CDTF">2025-02-10T09:40:42Z</dcterms:modified>
</cp:coreProperties>
</file>