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notesMasterIdLst>
    <p:notesMasterId r:id="rId8"/>
  </p:notesMasterIdLst>
  <p:handoutMasterIdLst>
    <p:handoutMasterId r:id="rId9"/>
  </p:handoutMasterIdLst>
  <p:sldIdLst>
    <p:sldId id="256" r:id="rId2"/>
    <p:sldId id="258" r:id="rId3"/>
    <p:sldId id="262" r:id="rId4"/>
    <p:sldId id="259" r:id="rId5"/>
    <p:sldId id="261" r:id="rId6"/>
    <p:sldId id="260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53" autoAdjust="0"/>
    <p:restoredTop sz="94662" autoAdjust="0"/>
  </p:normalViewPr>
  <p:slideViewPr>
    <p:cSldViewPr>
      <p:cViewPr varScale="1">
        <p:scale>
          <a:sx n="70" d="100"/>
          <a:sy n="70" d="100"/>
        </p:scale>
        <p:origin x="1380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 smtClean="0"/>
              <a:t>logo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95FDEA-A8FE-4AB5-9C2E-B41DC7E918B8}" type="datetimeFigureOut">
              <a:rPr lang="en-US" smtClean="0"/>
              <a:t>3/8/2024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C374F3-08E5-4C6F-8103-B42A23ACCE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0059371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 smtClean="0"/>
              <a:t>logo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40E855-2D82-4F39-8B14-5EF6C5E24847}" type="datetimeFigureOut">
              <a:rPr lang="en-US" smtClean="0"/>
              <a:t>3/8/2024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1977AF-DE36-4FAE-B953-69F0464577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7083984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1977AF-DE36-4FAE-B953-69F0464577FA}" type="slidenum">
              <a:rPr lang="en-US" smtClean="0"/>
              <a:t>1</a:t>
            </a:fld>
            <a:endParaRPr lang="en-US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logo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61970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16861-48B1-4020-827D-36BD6DAE6FD2}" type="datetime1">
              <a:rPr lang="en-US" smtClean="0"/>
              <a:t>3/8/2024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PreparedBy Kyu Kyu Win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46012-7349-4070-87A7-F31A2824A6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48975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49735-5289-4241-B2F1-9CF0919AFA6F}" type="datetime1">
              <a:rPr lang="en-US" smtClean="0"/>
              <a:t>3/8/2024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PreparedBy Kyu Kyu Win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46012-7349-4070-87A7-F31A2824A6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03271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14F8F-1583-4846-9D4C-8F7A09AF41CA}" type="datetime1">
              <a:rPr lang="en-US" smtClean="0"/>
              <a:t>3/8/2024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PreparedBy Kyu Kyu Win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46012-7349-4070-87A7-F31A2824A6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28542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40DDE-528D-42C2-9E2D-E04CCDC9DFEC}" type="datetime1">
              <a:rPr lang="en-US" smtClean="0"/>
              <a:t>3/8/2024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PreparedBy Kyu Kyu Win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46012-7349-4070-87A7-F31A2824A6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4701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8C4413-F146-4BA5-9CC0-C8DC428E48B3}" type="datetime1">
              <a:rPr lang="en-US" smtClean="0"/>
              <a:t>3/8/2024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PreparedBy Kyu Kyu Win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46012-7349-4070-87A7-F31A2824A6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68333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D3C22-04C5-47E0-AC1D-98902A05B7FC}" type="datetime1">
              <a:rPr lang="en-US" smtClean="0"/>
              <a:t>3/8/2024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PreparedBy Kyu Kyu Win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46012-7349-4070-87A7-F31A2824A6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7995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3948E1-B5CE-43D5-97E8-0CCA57AF734E}" type="datetime1">
              <a:rPr lang="en-US" smtClean="0"/>
              <a:t>3/8/2024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PreparedBy Kyu Kyu Win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46012-7349-4070-87A7-F31A2824A6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13881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75DD7-FD63-4302-878B-F34E48F298C9}" type="datetime1">
              <a:rPr lang="en-US" smtClean="0"/>
              <a:t>3/8/2024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PreparedBy Kyu Kyu Win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46012-7349-4070-87A7-F31A2824A6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1656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46C4D-B9B7-4B4D-A34F-2D6D6E42A6B3}" type="datetime1">
              <a:rPr lang="en-US" smtClean="0"/>
              <a:t>3/8/2024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PreparedBy Kyu Kyu Win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46012-7349-4070-87A7-F31A2824A6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19202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57985-5724-40EC-B013-BF20BB1B4DB0}" type="datetime1">
              <a:rPr lang="en-US" smtClean="0"/>
              <a:t>3/8/2024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PreparedBy Kyu Kyu Win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46012-7349-4070-87A7-F31A2824A6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90041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E137C-8EF9-487F-9E1C-5254BCAB3641}" type="datetime1">
              <a:rPr lang="en-US" smtClean="0"/>
              <a:t>3/8/2024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PreparedBy Kyu Kyu Win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46012-7349-4070-87A7-F31A2824A6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03895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6D1D24-4829-42E4-98F4-67092C741BAE}" type="datetime1">
              <a:rPr lang="en-US" smtClean="0"/>
              <a:t>3/8/2024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PreparedBy Kyu Kyu Win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546012-7349-4070-87A7-F31A2824A6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8323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508125"/>
            <a:ext cx="7924800" cy="838200"/>
          </a:xfrm>
        </p:spPr>
        <p:txBody>
          <a:bodyPr>
            <a:normAutofit/>
          </a:bodyPr>
          <a:lstStyle/>
          <a:p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 Industrial System Business Unit</a:t>
            </a:r>
            <a:endParaRPr lang="en-US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idx="1"/>
          </p:nvPr>
        </p:nvSpPr>
        <p:spPr>
          <a:xfrm>
            <a:off x="769941" y="3165217"/>
            <a:ext cx="7467600" cy="7620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Procurement Process Information –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Mar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’24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2"/>
          </p:nvPr>
        </p:nvSpPr>
        <p:spPr>
          <a:xfrm>
            <a:off x="5867400" y="5257800"/>
            <a:ext cx="2764971" cy="609600"/>
          </a:xfrm>
        </p:spPr>
        <p:txBody>
          <a:bodyPr>
            <a:normAutofit/>
          </a:bodyPr>
          <a:lstStyle/>
          <a:p>
            <a:r>
              <a:rPr lang="en-US" b="1" i="1" dirty="0" smtClean="0"/>
              <a:t>Presented By : </a:t>
            </a:r>
            <a:r>
              <a:rPr lang="en-US" b="1" i="1" dirty="0" err="1" smtClean="0"/>
              <a:t>Kyu</a:t>
            </a:r>
            <a:r>
              <a:rPr lang="en-US" b="1" i="1" dirty="0" smtClean="0"/>
              <a:t> </a:t>
            </a:r>
            <a:r>
              <a:rPr lang="en-US" b="1" i="1" dirty="0" err="1" smtClean="0"/>
              <a:t>Kyu</a:t>
            </a:r>
            <a:r>
              <a:rPr lang="en-US" b="1" i="1" dirty="0" smtClean="0"/>
              <a:t> Win</a:t>
            </a:r>
          </a:p>
          <a:p>
            <a:r>
              <a:rPr lang="en-US" b="1" i="1" dirty="0" smtClean="0"/>
              <a:t>Date  : </a:t>
            </a:r>
            <a:r>
              <a:rPr lang="en-US" b="1" i="1" dirty="0" smtClean="0"/>
              <a:t>8</a:t>
            </a:r>
            <a:r>
              <a:rPr lang="en-US" b="1" i="1" dirty="0" smtClean="0"/>
              <a:t>.Mar.2024</a:t>
            </a:r>
            <a:endParaRPr lang="en-US" b="1" i="1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3384" y="152400"/>
            <a:ext cx="1128314" cy="75616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76200"/>
            <a:ext cx="1295400" cy="1295400"/>
          </a:xfrm>
          <a:prstGeom prst="rect">
            <a:avLst/>
          </a:prstGeom>
        </p:spPr>
      </p:pic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Prepare By </a:t>
            </a:r>
            <a:r>
              <a:rPr lang="en-US" dirty="0" err="1" smtClean="0"/>
              <a:t>Kyu</a:t>
            </a:r>
            <a:r>
              <a:rPr lang="en-US" dirty="0" smtClean="0"/>
              <a:t> </a:t>
            </a:r>
            <a:r>
              <a:rPr lang="en-US" dirty="0" err="1" smtClean="0"/>
              <a:t>Kyu</a:t>
            </a:r>
            <a:r>
              <a:rPr lang="en-US" dirty="0" smtClean="0"/>
              <a:t> Win</a:t>
            </a:r>
            <a:endParaRPr lang="en-US" dirty="0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2E3A6-8EEC-4F41-9F3D-529B73F4824F}" type="datetime1">
              <a:rPr lang="en-US" smtClean="0"/>
              <a:t>3/8/2024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46012-7349-4070-87A7-F31A2824A654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6986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" name="Content Placeholder 2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41750693"/>
              </p:ext>
            </p:extLst>
          </p:nvPr>
        </p:nvGraphicFramePr>
        <p:xfrm>
          <a:off x="228601" y="1312110"/>
          <a:ext cx="8763003" cy="50886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7543"/>
                <a:gridCol w="1447456"/>
                <a:gridCol w="770725"/>
                <a:gridCol w="1003397"/>
                <a:gridCol w="936504"/>
                <a:gridCol w="1175574"/>
                <a:gridCol w="914400"/>
                <a:gridCol w="1143000"/>
                <a:gridCol w="914404"/>
              </a:tblGrid>
              <a:tr h="1129384">
                <a:tc>
                  <a:txBody>
                    <a:bodyPr/>
                    <a:lstStyle/>
                    <a:p>
                      <a:r>
                        <a:rPr lang="en-US" dirty="0" smtClean="0"/>
                        <a:t>No.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MODEL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PORT OF LOADING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CONTAINER TYPE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PRODUCTION DATE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PAYMENT DATE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CUSTOMER TYPE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LICENSE STATUS</a:t>
                      </a:r>
                      <a:endParaRPr lang="en-US" dirty="0"/>
                    </a:p>
                  </a:txBody>
                  <a:tcPr/>
                </a:tc>
              </a:tr>
              <a:tr h="60813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u="sng" dirty="0" smtClean="0"/>
                        <a:t>TO BE  SHIP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608130">
                <a:tc>
                  <a:txBody>
                    <a:bodyPr/>
                    <a:lstStyle/>
                    <a:p>
                      <a:r>
                        <a:rPr lang="en-US" dirty="0" smtClean="0"/>
                        <a:t>1 .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PO-23040001</a:t>
                      </a:r>
                    </a:p>
                    <a:p>
                      <a:r>
                        <a:rPr lang="en-US" dirty="0" smtClean="0"/>
                        <a:t>(MITSUBISHI)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FD30NT-1U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Dalian ,China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20’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25 Jun 23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20 Jun 23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Customer DKSH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Wait</a:t>
                      </a:r>
                      <a:endParaRPr lang="en-US" dirty="0"/>
                    </a:p>
                  </a:txBody>
                  <a:tcPr/>
                </a:tc>
              </a:tr>
              <a:tr h="1158433">
                <a:tc>
                  <a:txBody>
                    <a:bodyPr/>
                    <a:lstStyle/>
                    <a:p>
                      <a:r>
                        <a:rPr lang="en-US" dirty="0" smtClean="0"/>
                        <a:t>2.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PO-23110001</a:t>
                      </a:r>
                    </a:p>
                    <a:p>
                      <a:r>
                        <a:rPr lang="en-US" dirty="0" smtClean="0"/>
                        <a:t>(MITSUBISHI)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FD25PT-C</a:t>
                      </a:r>
                    </a:p>
                    <a:p>
                      <a:r>
                        <a:rPr lang="en-US" dirty="0" smtClean="0"/>
                        <a:t>(2.5T) -1U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Dalian,</a:t>
                      </a:r>
                    </a:p>
                    <a:p>
                      <a:r>
                        <a:rPr lang="en-US" dirty="0" smtClean="0"/>
                        <a:t>China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LCL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Production Stage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18 Dec 23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Hop Lion  Myanmar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CIF</a:t>
                      </a:r>
                    </a:p>
                    <a:p>
                      <a:endParaRPr lang="en-US" dirty="0"/>
                    </a:p>
                  </a:txBody>
                  <a:tcPr/>
                </a:tc>
              </a:tr>
              <a:tr h="900630">
                <a:tc>
                  <a:txBody>
                    <a:bodyPr/>
                    <a:lstStyle/>
                    <a:p>
                      <a:r>
                        <a:rPr lang="en-US" dirty="0" smtClean="0"/>
                        <a:t>3,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PO-23120001</a:t>
                      </a:r>
                    </a:p>
                    <a:p>
                      <a:r>
                        <a:rPr lang="en-US" dirty="0" smtClean="0"/>
                        <a:t>(MITSUBISHI)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FD30PT-C</a:t>
                      </a:r>
                    </a:p>
                    <a:p>
                      <a:r>
                        <a:rPr lang="en-US" dirty="0" smtClean="0"/>
                        <a:t>6U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Dalian,</a:t>
                      </a:r>
                    </a:p>
                    <a:p>
                      <a:r>
                        <a:rPr lang="en-US" dirty="0" smtClean="0"/>
                        <a:t>China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40’x2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27</a:t>
                      </a:r>
                      <a:r>
                        <a:rPr lang="en-US" baseline="0" dirty="0" smtClean="0"/>
                        <a:t> Feb 24</a:t>
                      </a:r>
                      <a:endParaRPr 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Draft</a:t>
                      </a:r>
                      <a:r>
                        <a:rPr lang="en-US" baseline="0" dirty="0" smtClean="0"/>
                        <a:t> with </a:t>
                      </a:r>
                      <a:r>
                        <a:rPr lang="en-US" baseline="0" dirty="0" smtClean="0"/>
                        <a:t>Supplier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Ngwe</a:t>
                      </a:r>
                      <a:r>
                        <a:rPr lang="en-US" dirty="0" smtClean="0"/>
                        <a:t> Ye Pale</a:t>
                      </a:r>
                      <a:r>
                        <a:rPr lang="en-US" baseline="0" dirty="0" smtClean="0"/>
                        <a:t> Sugar Co., Ltd.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CIF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75DD7-FD63-4302-878B-F34E48F298C9}" type="datetime1">
              <a:rPr lang="en-US" smtClean="0"/>
              <a:t>3/8/2024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PreparedBy Kyu Kyu Win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46012-7349-4070-87A7-F31A2824A654}" type="slidenum">
              <a:rPr lang="en-US" smtClean="0"/>
              <a:t>2</a:t>
            </a:fld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3384" y="152400"/>
            <a:ext cx="1128314" cy="8382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76200"/>
            <a:ext cx="1295400" cy="129540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265528" y="859809"/>
            <a:ext cx="51258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Unit Shipment for Customer order</a:t>
            </a:r>
          </a:p>
          <a:p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6000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75512633"/>
              </p:ext>
            </p:extLst>
          </p:nvPr>
        </p:nvGraphicFramePr>
        <p:xfrm>
          <a:off x="239972" y="1506139"/>
          <a:ext cx="8751629" cy="5120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5828"/>
                <a:gridCol w="1447800"/>
                <a:gridCol w="1023583"/>
                <a:gridCol w="972403"/>
                <a:gridCol w="972403"/>
                <a:gridCol w="972403"/>
                <a:gridCol w="972403"/>
                <a:gridCol w="972403"/>
                <a:gridCol w="972403"/>
              </a:tblGrid>
              <a:tr h="1160694">
                <a:tc>
                  <a:txBody>
                    <a:bodyPr/>
                    <a:lstStyle/>
                    <a:p>
                      <a:r>
                        <a:rPr lang="en-US" dirty="0" smtClean="0"/>
                        <a:t>No.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MODEL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PORT OF LOADING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CONTAINER 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PRODUCTION DATE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PAYMENT DATE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ORDER</a:t>
                      </a:r>
                      <a:r>
                        <a:rPr lang="en-US" baseline="0" dirty="0" smtClean="0"/>
                        <a:t> TYPE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LICENSE STATUS</a:t>
                      </a:r>
                      <a:endParaRPr lang="en-US" dirty="0"/>
                    </a:p>
                  </a:txBody>
                  <a:tcPr/>
                </a:tc>
              </a:tr>
              <a:tr h="892841">
                <a:tc>
                  <a:txBody>
                    <a:bodyPr/>
                    <a:lstStyle/>
                    <a:p>
                      <a:r>
                        <a:rPr lang="en-US" dirty="0" smtClean="0"/>
                        <a:t>1 .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PO-23050002</a:t>
                      </a:r>
                      <a:br>
                        <a:rPr lang="en-US" dirty="0" smtClean="0"/>
                      </a:br>
                      <a:r>
                        <a:rPr lang="en-US" dirty="0" smtClean="0"/>
                        <a:t>(MATADOR)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MFD30-XRW55B (1,2,1) 4U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Shanghai, China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40’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28 Jul 23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1 Jul 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Stock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Wait</a:t>
                      </a:r>
                    </a:p>
                    <a:p>
                      <a:endParaRPr lang="en-US" dirty="0"/>
                    </a:p>
                  </a:txBody>
                  <a:tcPr/>
                </a:tc>
              </a:tr>
              <a:tr h="826844">
                <a:tc>
                  <a:txBody>
                    <a:bodyPr/>
                    <a:lstStyle/>
                    <a:p>
                      <a:r>
                        <a:rPr lang="en-US" dirty="0" smtClean="0"/>
                        <a:t>2.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PO-23050003</a:t>
                      </a:r>
                    </a:p>
                    <a:p>
                      <a:r>
                        <a:rPr lang="en-US" dirty="0" smtClean="0"/>
                        <a:t>(MITSUBISHI)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FD30HS (4U)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Dalian,China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40’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26 Jul</a:t>
                      </a:r>
                      <a:r>
                        <a:rPr lang="en-US" baseline="0" dirty="0" smtClean="0"/>
                        <a:t> 23</a:t>
                      </a:r>
                      <a:endParaRPr 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21 Jun 23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Stock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Wait</a:t>
                      </a:r>
                      <a:endParaRPr lang="en-US" dirty="0"/>
                    </a:p>
                  </a:txBody>
                  <a:tcPr/>
                </a:tc>
              </a:tr>
              <a:tr h="892841">
                <a:tc>
                  <a:txBody>
                    <a:bodyPr/>
                    <a:lstStyle/>
                    <a:p>
                      <a:r>
                        <a:rPr lang="en-US" dirty="0" smtClean="0"/>
                        <a:t>3.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PO-23060001</a:t>
                      </a:r>
                    </a:p>
                    <a:p>
                      <a:r>
                        <a:rPr lang="en-US" dirty="0" smtClean="0"/>
                        <a:t>(MATADOR</a:t>
                      </a:r>
                      <a:r>
                        <a:rPr lang="en-US" baseline="0" dirty="0" smtClean="0"/>
                        <a:t>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MFD30-XRW55B (2U)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err="1" smtClean="0"/>
                        <a:t>Shanghai,China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40’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3 Aug 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24 Jul</a:t>
                      </a:r>
                      <a:r>
                        <a:rPr lang="en-US" baseline="0" dirty="0" smtClean="0"/>
                        <a:t> 23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Stock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Wait</a:t>
                      </a:r>
                      <a:endParaRPr lang="en-US" dirty="0"/>
                    </a:p>
                  </a:txBody>
                  <a:tcPr/>
                </a:tc>
              </a:tr>
              <a:tr h="892841">
                <a:tc>
                  <a:txBody>
                    <a:bodyPr/>
                    <a:lstStyle/>
                    <a:p>
                      <a:r>
                        <a:rPr lang="en-US" dirty="0" smtClean="0"/>
                        <a:t>4.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Electric</a:t>
                      </a:r>
                      <a:r>
                        <a:rPr lang="en-US" baseline="0" dirty="0" smtClean="0"/>
                        <a:t> Pallet Truck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MFD15-WS(1U)FOC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FOC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Wait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75DD7-FD63-4302-878B-F34E48F298C9}" type="datetime1">
              <a:rPr lang="en-US" smtClean="0"/>
              <a:t>3/8/2024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 smtClean="0"/>
              <a:t>PreparedBy</a:t>
            </a:r>
            <a:r>
              <a:rPr lang="en-US" dirty="0" smtClean="0"/>
              <a:t> Kyu </a:t>
            </a:r>
            <a:r>
              <a:rPr lang="en-US" dirty="0" err="1" smtClean="0"/>
              <a:t>Kyu</a:t>
            </a:r>
            <a:r>
              <a:rPr lang="en-US" dirty="0" smtClean="0"/>
              <a:t> Win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46012-7349-4070-87A7-F31A2824A654}" type="slidenum">
              <a:rPr lang="en-US" smtClean="0"/>
              <a:t>3</a:t>
            </a:fld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73" y="0"/>
            <a:ext cx="1295400" cy="12954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3384" y="152400"/>
            <a:ext cx="1128314" cy="9144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905000" y="859809"/>
            <a:ext cx="51258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Unit Shipment for Stock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rder</a:t>
            </a:r>
          </a:p>
          <a:p>
            <a:pPr algn="ctr"/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                          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79887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1828800" y="670718"/>
            <a:ext cx="4953000" cy="533399"/>
          </a:xfrm>
        </p:spPr>
        <p:txBody>
          <a:bodyPr>
            <a:normAutofit/>
          </a:bodyPr>
          <a:lstStyle/>
          <a:p>
            <a:r>
              <a:rPr lang="en-US" sz="1800" b="1" dirty="0" smtClean="0">
                <a:latin typeface="Times New Roman" pitchFamily="18" charset="0"/>
                <a:cs typeface="Times New Roman" pitchFamily="18" charset="0"/>
              </a:rPr>
              <a:t>Supplier Evaluation (Foreign)</a:t>
            </a:r>
            <a:endParaRPr lang="en-US" sz="1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6" name="Content Placeholder 1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97324762"/>
              </p:ext>
            </p:extLst>
          </p:nvPr>
        </p:nvGraphicFramePr>
        <p:xfrm>
          <a:off x="382136" y="1295400"/>
          <a:ext cx="8419563" cy="46971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9590"/>
                <a:gridCol w="1793055"/>
                <a:gridCol w="1948972"/>
                <a:gridCol w="1871014"/>
                <a:gridCol w="2026932"/>
              </a:tblGrid>
              <a:tr h="500324">
                <a:tc>
                  <a:txBody>
                    <a:bodyPr/>
                    <a:lstStyle/>
                    <a:p>
                      <a:r>
                        <a:rPr lang="en-US" dirty="0" smtClean="0"/>
                        <a:t>No.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Foreign Vendor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Exporting Country</a:t>
                      </a:r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Avaliable Product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718876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Mitsubishi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China/Singapore/Japan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Unit/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dirty="0" smtClean="0"/>
                        <a:t>Parts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Forklift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aseline="0" dirty="0" smtClean="0"/>
                        <a:t>Hand Pallet Truck</a:t>
                      </a:r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</a:tr>
              <a:tr h="646958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Heli</a:t>
                      </a:r>
                      <a:r>
                        <a:rPr lang="en-US" dirty="0" smtClean="0"/>
                        <a:t>/ </a:t>
                      </a:r>
                      <a:r>
                        <a:rPr lang="en-US" dirty="0" err="1" smtClean="0"/>
                        <a:t>Hangcha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en-US" dirty="0" smtClean="0"/>
                        <a:t>(MATADOR)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China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Unit/ Parts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Forklift/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Tyre</a:t>
                      </a:r>
                      <a:r>
                        <a:rPr lang="en-US" baseline="0" dirty="0" smtClean="0"/>
                        <a:t>/ </a:t>
                      </a:r>
                    </a:p>
                    <a:p>
                      <a:r>
                        <a:rPr lang="en-US" baseline="0" dirty="0" smtClean="0"/>
                        <a:t>Hand Pallet Truck</a:t>
                      </a:r>
                      <a:endParaRPr lang="en-US" dirty="0"/>
                    </a:p>
                  </a:txBody>
                  <a:tcPr/>
                </a:tc>
              </a:tr>
              <a:tr h="36969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Tennant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China/USA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Unit/ Parts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Cleaning Machine</a:t>
                      </a:r>
                      <a:endParaRPr lang="en-US" dirty="0"/>
                    </a:p>
                  </a:txBody>
                  <a:tcPr/>
                </a:tc>
              </a:tr>
              <a:tr h="48593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Kolowa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Malaysia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Unit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Fan/</a:t>
                      </a:r>
                      <a:r>
                        <a:rPr lang="en-US" baseline="0" dirty="0" smtClean="0"/>
                        <a:t> Cooling Pad</a:t>
                      </a:r>
                      <a:endParaRPr lang="en-US" dirty="0"/>
                    </a:p>
                  </a:txBody>
                  <a:tcPr/>
                </a:tc>
              </a:tr>
              <a:tr h="48593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Klenco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Singapore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Unit/Parts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Vacuum</a:t>
                      </a:r>
                      <a:r>
                        <a:rPr lang="en-US" baseline="0" dirty="0" smtClean="0"/>
                        <a:t> Cleaner</a:t>
                      </a:r>
                      <a:endParaRPr lang="en-US" dirty="0"/>
                    </a:p>
                  </a:txBody>
                  <a:tcPr/>
                </a:tc>
              </a:tr>
              <a:tr h="924226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Gate Way</a:t>
                      </a:r>
                      <a:r>
                        <a:rPr lang="en-US" baseline="0" dirty="0" smtClean="0"/>
                        <a:t> Equipment</a:t>
                      </a:r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Thailand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Unit/ Parts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Battery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(Cleaning</a:t>
                      </a:r>
                      <a:r>
                        <a:rPr lang="en-US" baseline="0" dirty="0" smtClean="0"/>
                        <a:t> Machine)</a:t>
                      </a:r>
                      <a:endParaRPr lang="en-US" dirty="0"/>
                    </a:p>
                  </a:txBody>
                  <a:tcPr/>
                </a:tc>
              </a:tr>
              <a:tr h="36969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8 .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GS YUASA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Thailand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Parts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Battery (Forklift)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75DD7-FD63-4302-878B-F34E48F298C9}" type="datetime1">
              <a:rPr lang="en-US" smtClean="0"/>
              <a:t>3/8/2024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PreparedBy Kyu Kyu Win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46012-7349-4070-87A7-F31A2824A654}" type="slidenum">
              <a:rPr lang="en-US" smtClean="0"/>
              <a:t>4</a:t>
            </a:fld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0"/>
            <a:ext cx="1295400" cy="134143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3384" y="152400"/>
            <a:ext cx="1128314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292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Air, Landed, Sea</a:t>
            </a:r>
            <a:endParaRPr 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49735-5289-4241-B2F1-9CF0919AFA6F}" type="datetime1">
              <a:rPr lang="en-US" smtClean="0"/>
              <a:t>3/8/2024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PreparedBy Kyu Kyu Win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46012-7349-4070-87A7-F31A2824A654}" type="slidenum">
              <a:rPr lang="en-US" smtClean="0"/>
              <a:t>5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3384" y="152400"/>
            <a:ext cx="1128314" cy="8382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76200"/>
            <a:ext cx="1295400" cy="12954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400" y="1311592"/>
            <a:ext cx="6959600" cy="5089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7855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ontent Placeholder 10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01" y="1981199"/>
            <a:ext cx="7288822" cy="3509433"/>
          </a:xfr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49735-5289-4241-B2F1-9CF0919AFA6F}" type="datetime1">
              <a:rPr lang="en-US" smtClean="0"/>
              <a:t>3/8/2024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PreparedBy Kyu Kyu Win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46012-7349-4070-87A7-F31A2824A654}" type="slidenum">
              <a:rPr lang="en-US" smtClean="0"/>
              <a:t>6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3384" y="152400"/>
            <a:ext cx="1128314" cy="75616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76200"/>
            <a:ext cx="1295400" cy="129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7217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1164</TotalTime>
  <Words>344</Words>
  <Application>Microsoft Office PowerPoint</Application>
  <PresentationFormat>On-screen Show (4:3)</PresentationFormat>
  <Paragraphs>158</Paragraphs>
  <Slides>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Times New Roman</vt:lpstr>
      <vt:lpstr>Office Theme</vt:lpstr>
      <vt:lpstr>  Industrial System Business Unit</vt:lpstr>
      <vt:lpstr>PowerPoint Presentation</vt:lpstr>
      <vt:lpstr>PowerPoint Presentation</vt:lpstr>
      <vt:lpstr>Supplier Evaluation (Foreign)</vt:lpstr>
      <vt:lpstr>Air, Landed, Sea</vt:lpstr>
      <vt:lpstr>PowerPoint Presentation</vt:lpstr>
    </vt:vector>
  </TitlesOfParts>
  <Company>WIN7PROX64ALL2020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Industrial System Business Unit</dc:title>
  <dc:creator>User</dc:creator>
  <cp:lastModifiedBy>Windows User</cp:lastModifiedBy>
  <cp:revision>105</cp:revision>
  <dcterms:created xsi:type="dcterms:W3CDTF">2023-09-11T15:21:54Z</dcterms:created>
  <dcterms:modified xsi:type="dcterms:W3CDTF">2024-03-07T23:19:12Z</dcterms:modified>
</cp:coreProperties>
</file>